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9" r:id="rId20"/>
    <p:sldId id="280" r:id="rId21"/>
    <p:sldId id="283" r:id="rId22"/>
    <p:sldId id="284" r:id="rId23"/>
    <p:sldId id="281" r:id="rId24"/>
    <p:sldId id="285" r:id="rId25"/>
    <p:sldId id="286" r:id="rId26"/>
    <p:sldId id="287" r:id="rId2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109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101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/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/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/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334DAED-7C0E-4838-AEC5-3983B1E6F14F}" type="presOf" srcId="{828F99CE-7235-4C18-8FF8-49AA6BF9EA5A}" destId="{861FD51A-BE36-4270-AAF0-9FAD6AED850E}" srcOrd="0" destOrd="0" presId="urn:microsoft.com/office/officeart/2005/8/layout/process2"/>
    <dgm:cxn modelId="{1DAAE565-C3FF-4F27-9273-6EE55D4B427E}" type="presOf" srcId="{DA1C9319-F97E-4397-BF82-5E336472B276}" destId="{1DDAD511-718B-4654-B7E5-7E10A0214244}" srcOrd="0" destOrd="0" presId="urn:microsoft.com/office/officeart/2005/8/layout/process2"/>
    <dgm:cxn modelId="{FD0D48E6-63CA-40F0-896F-413AE407D10D}" type="presOf" srcId="{45D00D32-1098-4343-8E6F-B27025D2DDF6}" destId="{37AA55C7-F058-409C-A407-39DDECAB9B18}" srcOrd="0" destOrd="0" presId="urn:microsoft.com/office/officeart/2005/8/layout/process2"/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5BB89587-A52B-4380-9410-F1781600C663}" type="presOf" srcId="{80F912F7-B860-4ADB-8A37-8106FAEEDB74}" destId="{2AD90D27-AD85-4C00-A3B9-DF674C98E679}" srcOrd="1" destOrd="0" presId="urn:microsoft.com/office/officeart/2005/8/layout/process2"/>
    <dgm:cxn modelId="{68194B7E-53DB-410F-8941-A086CD912F55}" type="presOf" srcId="{822E62D3-43C7-4A12-B19E-7A8139335DAD}" destId="{1AEA7003-DC94-433F-9E92-4D62EAE91FFB}" srcOrd="0" destOrd="0" presId="urn:microsoft.com/office/officeart/2005/8/layout/process2"/>
    <dgm:cxn modelId="{B44B147B-9253-4ABB-A179-8360AD45FED7}" type="presOf" srcId="{78908C70-BE25-465E-8D9C-041F5C0B1F31}" destId="{D8B8F4F5-5CBB-47DB-99B5-B807D0894C2D}" srcOrd="0" destOrd="0" presId="urn:microsoft.com/office/officeart/2005/8/layout/process2"/>
    <dgm:cxn modelId="{E25B333D-6383-4701-AA98-1DD4F290C37B}" type="presOf" srcId="{DD7F08C6-7CB8-4C56-B6FF-B52E84AFC11E}" destId="{6CF6011F-F82B-42AB-908F-E8755C7B2228}" srcOrd="1" destOrd="0" presId="urn:microsoft.com/office/officeart/2005/8/layout/process2"/>
    <dgm:cxn modelId="{327438C7-A248-4E44-AF8F-EE893017CDD6}" type="presOf" srcId="{D98B6A20-5B5E-47E3-88DC-4D6995E09693}" destId="{9322196F-A3A2-42A3-97BE-4E56C1A0407D}" srcOrd="0" destOrd="0" presId="urn:microsoft.com/office/officeart/2005/8/layout/process2"/>
    <dgm:cxn modelId="{D72A6FF9-A332-48C4-918B-C059F3D70DDB}" type="presOf" srcId="{FE21FDDA-D3B8-4C9D-B9A3-5FCE87FC3D71}" destId="{6E960AF9-0A7D-4159-8F1D-71F6C999BB3F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9F1B3157-C22B-45D2-B2F8-E41AF55B96EC}" type="presOf" srcId="{D8D195DC-52FD-444E-A374-F6B41EAA2D6E}" destId="{719906E4-937A-4652-8566-FF97E0BE9F64}" srcOrd="1" destOrd="0" presId="urn:microsoft.com/office/officeart/2005/8/layout/process2"/>
    <dgm:cxn modelId="{D19A0516-B33E-48BA-9C14-3F06B15073D3}" type="presOf" srcId="{80F912F7-B860-4ADB-8A37-8106FAEEDB74}" destId="{AD72C35F-5D4E-4350-94EE-61FB9E421A6A}" srcOrd="0" destOrd="0" presId="urn:microsoft.com/office/officeart/2005/8/layout/process2"/>
    <dgm:cxn modelId="{61F25534-3EE3-429C-B010-F0C5FFB990E4}" type="presOf" srcId="{78908C70-BE25-465E-8D9C-041F5C0B1F31}" destId="{FED112D9-B565-4642-9981-0B265E3BB0B9}" srcOrd="1" destOrd="0" presId="urn:microsoft.com/office/officeart/2005/8/layout/process2"/>
    <dgm:cxn modelId="{8DF250B9-A1AD-47AD-9755-B3D4A356E22B}" type="presOf" srcId="{DD7F08C6-7CB8-4C56-B6FF-B52E84AFC11E}" destId="{3B96F3A8-6336-4353-907F-B34F9AA7F630}" srcOrd="0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1FB28E4D-1CE2-4457-B4FA-9816784FB063}" type="presOf" srcId="{D8D195DC-52FD-444E-A374-F6B41EAA2D6E}" destId="{8E008A45-7DB9-4D37-A9D1-F79CF8B34AFE}" srcOrd="0" destOrd="0" presId="urn:microsoft.com/office/officeart/2005/8/layout/process2"/>
    <dgm:cxn modelId="{FA6AC1EA-364F-4D20-844E-8D45406ACA71}" type="presParOf" srcId="{1DDAD511-718B-4654-B7E5-7E10A0214244}" destId="{6E960AF9-0A7D-4159-8F1D-71F6C999BB3F}" srcOrd="0" destOrd="0" presId="urn:microsoft.com/office/officeart/2005/8/layout/process2"/>
    <dgm:cxn modelId="{A9057E13-9C5F-4145-A805-CCB27364B1C6}" type="presParOf" srcId="{1DDAD511-718B-4654-B7E5-7E10A0214244}" destId="{AD72C35F-5D4E-4350-94EE-61FB9E421A6A}" srcOrd="1" destOrd="0" presId="urn:microsoft.com/office/officeart/2005/8/layout/process2"/>
    <dgm:cxn modelId="{2592FFEE-E341-43A8-873C-C291CBC6F060}" type="presParOf" srcId="{AD72C35F-5D4E-4350-94EE-61FB9E421A6A}" destId="{2AD90D27-AD85-4C00-A3B9-DF674C98E679}" srcOrd="0" destOrd="0" presId="urn:microsoft.com/office/officeart/2005/8/layout/process2"/>
    <dgm:cxn modelId="{03951F66-233C-4389-A653-2E693A9C1501}" type="presParOf" srcId="{1DDAD511-718B-4654-B7E5-7E10A0214244}" destId="{1AEA7003-DC94-433F-9E92-4D62EAE91FFB}" srcOrd="2" destOrd="0" presId="urn:microsoft.com/office/officeart/2005/8/layout/process2"/>
    <dgm:cxn modelId="{3973E6C7-2DCD-400B-A784-3750615BED64}" type="presParOf" srcId="{1DDAD511-718B-4654-B7E5-7E10A0214244}" destId="{3B96F3A8-6336-4353-907F-B34F9AA7F630}" srcOrd="3" destOrd="0" presId="urn:microsoft.com/office/officeart/2005/8/layout/process2"/>
    <dgm:cxn modelId="{B708179A-A715-4A5A-8D6B-27A805D6066F}" type="presParOf" srcId="{3B96F3A8-6336-4353-907F-B34F9AA7F630}" destId="{6CF6011F-F82B-42AB-908F-E8755C7B2228}" srcOrd="0" destOrd="0" presId="urn:microsoft.com/office/officeart/2005/8/layout/process2"/>
    <dgm:cxn modelId="{2A03348D-223D-4EE6-9E71-CEE9B944F93C}" type="presParOf" srcId="{1DDAD511-718B-4654-B7E5-7E10A0214244}" destId="{9322196F-A3A2-42A3-97BE-4E56C1A0407D}" srcOrd="4" destOrd="0" presId="urn:microsoft.com/office/officeart/2005/8/layout/process2"/>
    <dgm:cxn modelId="{9D67DEE6-D551-4300-A5E3-43AC7C467CD5}" type="presParOf" srcId="{1DDAD511-718B-4654-B7E5-7E10A0214244}" destId="{8E008A45-7DB9-4D37-A9D1-F79CF8B34AFE}" srcOrd="5" destOrd="0" presId="urn:microsoft.com/office/officeart/2005/8/layout/process2"/>
    <dgm:cxn modelId="{D3C9B666-4BA2-4D7D-8775-02917736B72C}" type="presParOf" srcId="{8E008A45-7DB9-4D37-A9D1-F79CF8B34AFE}" destId="{719906E4-937A-4652-8566-FF97E0BE9F64}" srcOrd="0" destOrd="0" presId="urn:microsoft.com/office/officeart/2005/8/layout/process2"/>
    <dgm:cxn modelId="{AF8B8032-C697-4DE4-8D12-01B10D9462B9}" type="presParOf" srcId="{1DDAD511-718B-4654-B7E5-7E10A0214244}" destId="{861FD51A-BE36-4270-AAF0-9FAD6AED850E}" srcOrd="6" destOrd="0" presId="urn:microsoft.com/office/officeart/2005/8/layout/process2"/>
    <dgm:cxn modelId="{F5952BF8-C8BC-4ADF-8313-C796FD1F6CDA}" type="presParOf" srcId="{1DDAD511-718B-4654-B7E5-7E10A0214244}" destId="{D8B8F4F5-5CBB-47DB-99B5-B807D0894C2D}" srcOrd="7" destOrd="0" presId="urn:microsoft.com/office/officeart/2005/8/layout/process2"/>
    <dgm:cxn modelId="{9CADD92B-BD3D-46C9-BDC3-D791A6991CA8}" type="presParOf" srcId="{D8B8F4F5-5CBB-47DB-99B5-B807D0894C2D}" destId="{FED112D9-B565-4642-9981-0B265E3BB0B9}" srcOrd="0" destOrd="0" presId="urn:microsoft.com/office/officeart/2005/8/layout/process2"/>
    <dgm:cxn modelId="{D64D3716-C32E-4615-80A0-CB1378810493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/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/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/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13A072-D099-435E-916A-12AC33477E2F}" type="presOf" srcId="{78908C70-BE25-465E-8D9C-041F5C0B1F31}" destId="{FED112D9-B565-4642-9981-0B265E3BB0B9}" srcOrd="1" destOrd="0" presId="urn:microsoft.com/office/officeart/2005/8/layout/process2"/>
    <dgm:cxn modelId="{F65A806B-1143-4CF2-A65D-A776D6B74235}" type="presOf" srcId="{828F99CE-7235-4C18-8FF8-49AA6BF9EA5A}" destId="{861FD51A-BE36-4270-AAF0-9FAD6AED850E}" srcOrd="0" destOrd="0" presId="urn:microsoft.com/office/officeart/2005/8/layout/process2"/>
    <dgm:cxn modelId="{910C7972-8A8D-4FDC-99D7-1CBFD39303F9}" type="presOf" srcId="{DD7F08C6-7CB8-4C56-B6FF-B52E84AFC11E}" destId="{3B96F3A8-6336-4353-907F-B34F9AA7F630}" srcOrd="0" destOrd="0" presId="urn:microsoft.com/office/officeart/2005/8/layout/process2"/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9536E0C1-1F74-48EC-87FA-510F1AB72011}" type="presOf" srcId="{DA1C9319-F97E-4397-BF82-5E336472B276}" destId="{1DDAD511-718B-4654-B7E5-7E10A0214244}" srcOrd="0" destOrd="0" presId="urn:microsoft.com/office/officeart/2005/8/layout/process2"/>
    <dgm:cxn modelId="{5A57F772-604E-43CC-BD4D-24D295780F2A}" type="presOf" srcId="{D8D195DC-52FD-444E-A374-F6B41EAA2D6E}" destId="{8E008A45-7DB9-4D37-A9D1-F79CF8B34AFE}" srcOrd="0" destOrd="0" presId="urn:microsoft.com/office/officeart/2005/8/layout/process2"/>
    <dgm:cxn modelId="{38BD42EA-2AA1-4BFF-A832-4F4D417C57FF}" type="presOf" srcId="{45D00D32-1098-4343-8E6F-B27025D2DDF6}" destId="{37AA55C7-F058-409C-A407-39DDECAB9B18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36A45590-5CCA-42BA-92F2-24723A675812}" type="presOf" srcId="{78908C70-BE25-465E-8D9C-041F5C0B1F31}" destId="{D8B8F4F5-5CBB-47DB-99B5-B807D0894C2D}" srcOrd="0" destOrd="0" presId="urn:microsoft.com/office/officeart/2005/8/layout/process2"/>
    <dgm:cxn modelId="{9A667D9E-EF0B-4B91-8567-1F4149A33CD0}" type="presOf" srcId="{80F912F7-B860-4ADB-8A37-8106FAEEDB74}" destId="{AD72C35F-5D4E-4350-94EE-61FB9E421A6A}" srcOrd="0" destOrd="0" presId="urn:microsoft.com/office/officeart/2005/8/layout/process2"/>
    <dgm:cxn modelId="{103710E6-3C35-4D6B-921D-6F3D9181E06A}" type="presOf" srcId="{FE21FDDA-D3B8-4C9D-B9A3-5FCE87FC3D71}" destId="{6E960AF9-0A7D-4159-8F1D-71F6C999BB3F}" srcOrd="0" destOrd="0" presId="urn:microsoft.com/office/officeart/2005/8/layout/process2"/>
    <dgm:cxn modelId="{79392471-63A7-4143-ACC3-7EEB05AE8003}" type="presOf" srcId="{D98B6A20-5B5E-47E3-88DC-4D6995E09693}" destId="{9322196F-A3A2-42A3-97BE-4E56C1A0407D}" srcOrd="0" destOrd="0" presId="urn:microsoft.com/office/officeart/2005/8/layout/process2"/>
    <dgm:cxn modelId="{B7FC36FE-F19A-4C2A-BCA2-7B1008833345}" type="presOf" srcId="{80F912F7-B860-4ADB-8A37-8106FAEEDB74}" destId="{2AD90D27-AD85-4C00-A3B9-DF674C98E679}" srcOrd="1" destOrd="0" presId="urn:microsoft.com/office/officeart/2005/8/layout/process2"/>
    <dgm:cxn modelId="{2B53BCA8-9E0D-4574-BA3A-7A415BE7E9FA}" type="presOf" srcId="{822E62D3-43C7-4A12-B19E-7A8139335DAD}" destId="{1AEA7003-DC94-433F-9E92-4D62EAE91FFB}" srcOrd="0" destOrd="0" presId="urn:microsoft.com/office/officeart/2005/8/layout/process2"/>
    <dgm:cxn modelId="{7E8561C1-9AA3-4E45-91AB-E4727EDD912D}" type="presOf" srcId="{DD7F08C6-7CB8-4C56-B6FF-B52E84AFC11E}" destId="{6CF6011F-F82B-42AB-908F-E8755C7B2228}" srcOrd="1" destOrd="0" presId="urn:microsoft.com/office/officeart/2005/8/layout/process2"/>
    <dgm:cxn modelId="{D8F5B74E-8885-45C2-AC7A-6768D02EA436}" type="presOf" srcId="{D8D195DC-52FD-444E-A374-F6B41EAA2D6E}" destId="{719906E4-937A-4652-8566-FF97E0BE9F64}" srcOrd="1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2F18F094-3D7D-404A-92A9-A20ACEF1286E}" type="presParOf" srcId="{1DDAD511-718B-4654-B7E5-7E10A0214244}" destId="{6E960AF9-0A7D-4159-8F1D-71F6C999BB3F}" srcOrd="0" destOrd="0" presId="urn:microsoft.com/office/officeart/2005/8/layout/process2"/>
    <dgm:cxn modelId="{BC65E240-01DA-4FF7-872A-97895EE18DC3}" type="presParOf" srcId="{1DDAD511-718B-4654-B7E5-7E10A0214244}" destId="{AD72C35F-5D4E-4350-94EE-61FB9E421A6A}" srcOrd="1" destOrd="0" presId="urn:microsoft.com/office/officeart/2005/8/layout/process2"/>
    <dgm:cxn modelId="{62FE1766-F5EE-4AEB-83D8-AF3B1B1AB0FD}" type="presParOf" srcId="{AD72C35F-5D4E-4350-94EE-61FB9E421A6A}" destId="{2AD90D27-AD85-4C00-A3B9-DF674C98E679}" srcOrd="0" destOrd="0" presId="urn:microsoft.com/office/officeart/2005/8/layout/process2"/>
    <dgm:cxn modelId="{0CEE9CDC-42DB-4FE0-A4E4-77C3598842EE}" type="presParOf" srcId="{1DDAD511-718B-4654-B7E5-7E10A0214244}" destId="{1AEA7003-DC94-433F-9E92-4D62EAE91FFB}" srcOrd="2" destOrd="0" presId="urn:microsoft.com/office/officeart/2005/8/layout/process2"/>
    <dgm:cxn modelId="{DC529382-47E9-4A88-A446-5E4FAFEB9031}" type="presParOf" srcId="{1DDAD511-718B-4654-B7E5-7E10A0214244}" destId="{3B96F3A8-6336-4353-907F-B34F9AA7F630}" srcOrd="3" destOrd="0" presId="urn:microsoft.com/office/officeart/2005/8/layout/process2"/>
    <dgm:cxn modelId="{C311757E-0F19-4645-B0A0-2FCB6D686C23}" type="presParOf" srcId="{3B96F3A8-6336-4353-907F-B34F9AA7F630}" destId="{6CF6011F-F82B-42AB-908F-E8755C7B2228}" srcOrd="0" destOrd="0" presId="urn:microsoft.com/office/officeart/2005/8/layout/process2"/>
    <dgm:cxn modelId="{0478F38C-27A0-446D-A732-45FABACFC0F8}" type="presParOf" srcId="{1DDAD511-718B-4654-B7E5-7E10A0214244}" destId="{9322196F-A3A2-42A3-97BE-4E56C1A0407D}" srcOrd="4" destOrd="0" presId="urn:microsoft.com/office/officeart/2005/8/layout/process2"/>
    <dgm:cxn modelId="{4133A134-D45F-4919-984B-A02731774C79}" type="presParOf" srcId="{1DDAD511-718B-4654-B7E5-7E10A0214244}" destId="{8E008A45-7DB9-4D37-A9D1-F79CF8B34AFE}" srcOrd="5" destOrd="0" presId="urn:microsoft.com/office/officeart/2005/8/layout/process2"/>
    <dgm:cxn modelId="{5E127EF0-1483-4FCC-8795-80D23B43CF15}" type="presParOf" srcId="{8E008A45-7DB9-4D37-A9D1-F79CF8B34AFE}" destId="{719906E4-937A-4652-8566-FF97E0BE9F64}" srcOrd="0" destOrd="0" presId="urn:microsoft.com/office/officeart/2005/8/layout/process2"/>
    <dgm:cxn modelId="{8D7502F2-ED42-4400-82ED-CD63AEBFBDDF}" type="presParOf" srcId="{1DDAD511-718B-4654-B7E5-7E10A0214244}" destId="{861FD51A-BE36-4270-AAF0-9FAD6AED850E}" srcOrd="6" destOrd="0" presId="urn:microsoft.com/office/officeart/2005/8/layout/process2"/>
    <dgm:cxn modelId="{48CC640E-14A7-45FD-8B42-35F29ED51C02}" type="presParOf" srcId="{1DDAD511-718B-4654-B7E5-7E10A0214244}" destId="{D8B8F4F5-5CBB-47DB-99B5-B807D0894C2D}" srcOrd="7" destOrd="0" presId="urn:microsoft.com/office/officeart/2005/8/layout/process2"/>
    <dgm:cxn modelId="{47D9EC96-292F-4AC1-ABBD-096E6F2B31F3}" type="presParOf" srcId="{D8B8F4F5-5CBB-47DB-99B5-B807D0894C2D}" destId="{FED112D9-B565-4642-9981-0B265E3BB0B9}" srcOrd="0" destOrd="0" presId="urn:microsoft.com/office/officeart/2005/8/layout/process2"/>
    <dgm:cxn modelId="{E38F730D-B784-4A9A-AD77-377639C50F91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/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/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/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/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ABAD02E-08FA-4FB7-8AB7-4772A202AD11}" type="presOf" srcId="{822E62D3-43C7-4A12-B19E-7A8139335DAD}" destId="{1AEA7003-DC94-433F-9E92-4D62EAE91FFB}" srcOrd="0" destOrd="0" presId="urn:microsoft.com/office/officeart/2005/8/layout/process2"/>
    <dgm:cxn modelId="{BBB01364-1460-43DA-A4EB-6BAA76661DE6}" type="presOf" srcId="{D8D195DC-52FD-444E-A374-F6B41EAA2D6E}" destId="{8E008A45-7DB9-4D37-A9D1-F79CF8B34AFE}" srcOrd="0" destOrd="0" presId="urn:microsoft.com/office/officeart/2005/8/layout/process2"/>
    <dgm:cxn modelId="{3BF9AE81-1EB8-4E9A-990E-A89BB830476B}" type="presOf" srcId="{80F912F7-B860-4ADB-8A37-8106FAEEDB74}" destId="{2AD90D27-AD85-4C00-A3B9-DF674C98E679}" srcOrd="1" destOrd="0" presId="urn:microsoft.com/office/officeart/2005/8/layout/process2"/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74213AEC-CA1C-464F-A4A2-F6152C9E2DEC}" type="presOf" srcId="{D98B6A20-5B5E-47E3-88DC-4D6995E09693}" destId="{9322196F-A3A2-42A3-97BE-4E56C1A0407D}" srcOrd="0" destOrd="0" presId="urn:microsoft.com/office/officeart/2005/8/layout/process2"/>
    <dgm:cxn modelId="{63B1F49A-9775-4734-9FE7-9F5187DF4EE0}" type="presOf" srcId="{78908C70-BE25-465E-8D9C-041F5C0B1F31}" destId="{FED112D9-B565-4642-9981-0B265E3BB0B9}" srcOrd="1" destOrd="0" presId="urn:microsoft.com/office/officeart/2005/8/layout/process2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6011F4B2-2C67-4809-829F-B19AD082CDDC}" type="presOf" srcId="{828F99CE-7235-4C18-8FF8-49AA6BF9EA5A}" destId="{861FD51A-BE36-4270-AAF0-9FAD6AED850E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BFC1DA38-B0D8-4080-B414-92CC0F51B85D}" type="presOf" srcId="{DA1C9319-F97E-4397-BF82-5E336472B276}" destId="{1DDAD511-718B-4654-B7E5-7E10A0214244}" srcOrd="0" destOrd="0" presId="urn:microsoft.com/office/officeart/2005/8/layout/process2"/>
    <dgm:cxn modelId="{34748B54-5D00-4228-A5B6-4FE187D08BB8}" type="presOf" srcId="{45D00D32-1098-4343-8E6F-B27025D2DDF6}" destId="{37AA55C7-F058-409C-A407-39DDECAB9B18}" srcOrd="0" destOrd="0" presId="urn:microsoft.com/office/officeart/2005/8/layout/process2"/>
    <dgm:cxn modelId="{EF2972F0-6EB3-4FA1-A938-02B7763EFAAB}" type="presOf" srcId="{D8D195DC-52FD-444E-A374-F6B41EAA2D6E}" destId="{719906E4-937A-4652-8566-FF97E0BE9F64}" srcOrd="1" destOrd="0" presId="urn:microsoft.com/office/officeart/2005/8/layout/process2"/>
    <dgm:cxn modelId="{4AC0268F-E357-47B9-88EC-C59AE2C6B809}" type="presOf" srcId="{80F912F7-B860-4ADB-8A37-8106FAEEDB74}" destId="{AD72C35F-5D4E-4350-94EE-61FB9E421A6A}" srcOrd="0" destOrd="0" presId="urn:microsoft.com/office/officeart/2005/8/layout/process2"/>
    <dgm:cxn modelId="{B0A93636-69E1-4276-A21E-90043A6676A4}" type="presOf" srcId="{DD7F08C6-7CB8-4C56-B6FF-B52E84AFC11E}" destId="{6CF6011F-F82B-42AB-908F-E8755C7B2228}" srcOrd="1" destOrd="0" presId="urn:microsoft.com/office/officeart/2005/8/layout/process2"/>
    <dgm:cxn modelId="{08B66A0A-A03D-4D7C-B70E-78F9B5440DF4}" type="presOf" srcId="{DD7F08C6-7CB8-4C56-B6FF-B52E84AFC11E}" destId="{3B96F3A8-6336-4353-907F-B34F9AA7F630}" srcOrd="0" destOrd="0" presId="urn:microsoft.com/office/officeart/2005/8/layout/process2"/>
    <dgm:cxn modelId="{E848FC29-2943-4D7F-8AE4-3157803D372C}" type="presOf" srcId="{78908C70-BE25-465E-8D9C-041F5C0B1F31}" destId="{D8B8F4F5-5CBB-47DB-99B5-B807D0894C2D}" srcOrd="0" destOrd="0" presId="urn:microsoft.com/office/officeart/2005/8/layout/process2"/>
    <dgm:cxn modelId="{F43A218F-494E-4DE4-80D2-9A2AA73B8139}" type="presOf" srcId="{FE21FDDA-D3B8-4C9D-B9A3-5FCE87FC3D71}" destId="{6E960AF9-0A7D-4159-8F1D-71F6C999BB3F}" srcOrd="0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818A2427-E5BA-4B44-AB66-5F12C5E7D1C5}" type="presParOf" srcId="{1DDAD511-718B-4654-B7E5-7E10A0214244}" destId="{6E960AF9-0A7D-4159-8F1D-71F6C999BB3F}" srcOrd="0" destOrd="0" presId="urn:microsoft.com/office/officeart/2005/8/layout/process2"/>
    <dgm:cxn modelId="{6AC546B1-B0EF-4C00-8F8A-F1A28F658814}" type="presParOf" srcId="{1DDAD511-718B-4654-B7E5-7E10A0214244}" destId="{AD72C35F-5D4E-4350-94EE-61FB9E421A6A}" srcOrd="1" destOrd="0" presId="urn:microsoft.com/office/officeart/2005/8/layout/process2"/>
    <dgm:cxn modelId="{C1855F5B-40D8-429A-A990-471BB6E44A03}" type="presParOf" srcId="{AD72C35F-5D4E-4350-94EE-61FB9E421A6A}" destId="{2AD90D27-AD85-4C00-A3B9-DF674C98E679}" srcOrd="0" destOrd="0" presId="urn:microsoft.com/office/officeart/2005/8/layout/process2"/>
    <dgm:cxn modelId="{70B2D5B2-8070-4767-A6DE-53BD4814585F}" type="presParOf" srcId="{1DDAD511-718B-4654-B7E5-7E10A0214244}" destId="{1AEA7003-DC94-433F-9E92-4D62EAE91FFB}" srcOrd="2" destOrd="0" presId="urn:microsoft.com/office/officeart/2005/8/layout/process2"/>
    <dgm:cxn modelId="{D724AB94-4105-4C02-8E3A-DEC79AC39F5A}" type="presParOf" srcId="{1DDAD511-718B-4654-B7E5-7E10A0214244}" destId="{3B96F3A8-6336-4353-907F-B34F9AA7F630}" srcOrd="3" destOrd="0" presId="urn:microsoft.com/office/officeart/2005/8/layout/process2"/>
    <dgm:cxn modelId="{6274E17F-2C99-4C82-A397-E4D1595B44B0}" type="presParOf" srcId="{3B96F3A8-6336-4353-907F-B34F9AA7F630}" destId="{6CF6011F-F82B-42AB-908F-E8755C7B2228}" srcOrd="0" destOrd="0" presId="urn:microsoft.com/office/officeart/2005/8/layout/process2"/>
    <dgm:cxn modelId="{F95458C6-1139-47AA-B1CC-7F4BDACA3414}" type="presParOf" srcId="{1DDAD511-718B-4654-B7E5-7E10A0214244}" destId="{9322196F-A3A2-42A3-97BE-4E56C1A0407D}" srcOrd="4" destOrd="0" presId="urn:microsoft.com/office/officeart/2005/8/layout/process2"/>
    <dgm:cxn modelId="{6FCB4B6F-893D-45A3-AB0F-93235A5164FF}" type="presParOf" srcId="{1DDAD511-718B-4654-B7E5-7E10A0214244}" destId="{8E008A45-7DB9-4D37-A9D1-F79CF8B34AFE}" srcOrd="5" destOrd="0" presId="urn:microsoft.com/office/officeart/2005/8/layout/process2"/>
    <dgm:cxn modelId="{B9089181-6F83-4460-9D3A-1BEBD9221B44}" type="presParOf" srcId="{8E008A45-7DB9-4D37-A9D1-F79CF8B34AFE}" destId="{719906E4-937A-4652-8566-FF97E0BE9F64}" srcOrd="0" destOrd="0" presId="urn:microsoft.com/office/officeart/2005/8/layout/process2"/>
    <dgm:cxn modelId="{9E2E5E00-3D37-4FA0-ADA5-83B2A9D30FCB}" type="presParOf" srcId="{1DDAD511-718B-4654-B7E5-7E10A0214244}" destId="{861FD51A-BE36-4270-AAF0-9FAD6AED850E}" srcOrd="6" destOrd="0" presId="urn:microsoft.com/office/officeart/2005/8/layout/process2"/>
    <dgm:cxn modelId="{0219757D-366C-4A9F-BC5C-F1E69A327D07}" type="presParOf" srcId="{1DDAD511-718B-4654-B7E5-7E10A0214244}" destId="{D8B8F4F5-5CBB-47DB-99B5-B807D0894C2D}" srcOrd="7" destOrd="0" presId="urn:microsoft.com/office/officeart/2005/8/layout/process2"/>
    <dgm:cxn modelId="{5B7BA0A0-9B11-4559-84BA-CDEAA150A59F}" type="presParOf" srcId="{D8B8F4F5-5CBB-47DB-99B5-B807D0894C2D}" destId="{FED112D9-B565-4642-9981-0B265E3BB0B9}" srcOrd="0" destOrd="0" presId="urn:microsoft.com/office/officeart/2005/8/layout/process2"/>
    <dgm:cxn modelId="{6927110B-C2FF-4641-9D60-C414B7E6AED4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/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/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/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/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9F278C8-AC5E-4D65-A878-78E28B1C26CF}" type="presOf" srcId="{822E62D3-43C7-4A12-B19E-7A8139335DAD}" destId="{1AEA7003-DC94-433F-9E92-4D62EAE91FFB}" srcOrd="0" destOrd="0" presId="urn:microsoft.com/office/officeart/2005/8/layout/process2"/>
    <dgm:cxn modelId="{5E49E18A-785F-467D-907B-14F9D4D9A376}" type="presOf" srcId="{D98B6A20-5B5E-47E3-88DC-4D6995E09693}" destId="{9322196F-A3A2-42A3-97BE-4E56C1A0407D}" srcOrd="0" destOrd="0" presId="urn:microsoft.com/office/officeart/2005/8/layout/process2"/>
    <dgm:cxn modelId="{A49C12A8-D4DA-46D3-98B0-D8C44175B2D2}" type="presOf" srcId="{80F912F7-B860-4ADB-8A37-8106FAEEDB74}" destId="{2AD90D27-AD85-4C00-A3B9-DF674C98E679}" srcOrd="1" destOrd="0" presId="urn:microsoft.com/office/officeart/2005/8/layout/process2"/>
    <dgm:cxn modelId="{B29E63B2-FBF6-4596-A249-12B31E19D460}" type="presOf" srcId="{45D00D32-1098-4343-8E6F-B27025D2DDF6}" destId="{37AA55C7-F058-409C-A407-39DDECAB9B18}" srcOrd="0" destOrd="0" presId="urn:microsoft.com/office/officeart/2005/8/layout/process2"/>
    <dgm:cxn modelId="{8C794BE9-60BD-4EDC-9CC9-E8712BDF3841}" type="presOf" srcId="{DA1C9319-F97E-4397-BF82-5E336472B276}" destId="{1DDAD511-718B-4654-B7E5-7E10A0214244}" srcOrd="0" destOrd="0" presId="urn:microsoft.com/office/officeart/2005/8/layout/process2"/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B8FB30BB-F600-47FC-BD8D-D32C8454E7F0}" type="presOf" srcId="{78908C70-BE25-465E-8D9C-041F5C0B1F31}" destId="{D8B8F4F5-5CBB-47DB-99B5-B807D0894C2D}" srcOrd="0" destOrd="0" presId="urn:microsoft.com/office/officeart/2005/8/layout/process2"/>
    <dgm:cxn modelId="{B46B4B37-E8E2-4F39-ADED-BF7CD0AA5FD1}" type="presOf" srcId="{80F912F7-B860-4ADB-8A37-8106FAEEDB74}" destId="{AD72C35F-5D4E-4350-94EE-61FB9E421A6A}" srcOrd="0" destOrd="0" presId="urn:microsoft.com/office/officeart/2005/8/layout/process2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F660AB8D-892C-45CC-B13D-93152E11BCD5}" type="presOf" srcId="{828F99CE-7235-4C18-8FF8-49AA6BF9EA5A}" destId="{861FD51A-BE36-4270-AAF0-9FAD6AED850E}" srcOrd="0" destOrd="0" presId="urn:microsoft.com/office/officeart/2005/8/layout/process2"/>
    <dgm:cxn modelId="{244BA2A3-964C-4F2C-8858-E9895BF5EE33}" type="presOf" srcId="{FE21FDDA-D3B8-4C9D-B9A3-5FCE87FC3D71}" destId="{6E960AF9-0A7D-4159-8F1D-71F6C999BB3F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D8025E83-1996-4145-AE4E-1B3D5335E029}" type="presOf" srcId="{D8D195DC-52FD-444E-A374-F6B41EAA2D6E}" destId="{8E008A45-7DB9-4D37-A9D1-F79CF8B34AFE}" srcOrd="0" destOrd="0" presId="urn:microsoft.com/office/officeart/2005/8/layout/process2"/>
    <dgm:cxn modelId="{4FA3A6D5-E462-4F93-8FD5-4EE5927849DF}" type="presOf" srcId="{DD7F08C6-7CB8-4C56-B6FF-B52E84AFC11E}" destId="{3B96F3A8-6336-4353-907F-B34F9AA7F630}" srcOrd="0" destOrd="0" presId="urn:microsoft.com/office/officeart/2005/8/layout/process2"/>
    <dgm:cxn modelId="{43D0B35C-907B-47F7-A037-219119115CF3}" type="presOf" srcId="{78908C70-BE25-465E-8D9C-041F5C0B1F31}" destId="{FED112D9-B565-4642-9981-0B265E3BB0B9}" srcOrd="1" destOrd="0" presId="urn:microsoft.com/office/officeart/2005/8/layout/process2"/>
    <dgm:cxn modelId="{FD256C69-9A5C-415B-8B60-11895614B676}" type="presOf" srcId="{DD7F08C6-7CB8-4C56-B6FF-B52E84AFC11E}" destId="{6CF6011F-F82B-42AB-908F-E8755C7B2228}" srcOrd="1" destOrd="0" presId="urn:microsoft.com/office/officeart/2005/8/layout/process2"/>
    <dgm:cxn modelId="{4BE205B0-D418-4EC2-9187-AAA580F586A0}" type="presOf" srcId="{D8D195DC-52FD-444E-A374-F6B41EAA2D6E}" destId="{719906E4-937A-4652-8566-FF97E0BE9F64}" srcOrd="1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C54BC10E-B0B8-433C-85F8-E5159A73E66B}" type="presParOf" srcId="{1DDAD511-718B-4654-B7E5-7E10A0214244}" destId="{6E960AF9-0A7D-4159-8F1D-71F6C999BB3F}" srcOrd="0" destOrd="0" presId="urn:microsoft.com/office/officeart/2005/8/layout/process2"/>
    <dgm:cxn modelId="{54AE3CFE-5262-4DE3-9DB8-B86BB3350D16}" type="presParOf" srcId="{1DDAD511-718B-4654-B7E5-7E10A0214244}" destId="{AD72C35F-5D4E-4350-94EE-61FB9E421A6A}" srcOrd="1" destOrd="0" presId="urn:microsoft.com/office/officeart/2005/8/layout/process2"/>
    <dgm:cxn modelId="{E6F1E76D-2891-4796-8A15-0FE6FE73D718}" type="presParOf" srcId="{AD72C35F-5D4E-4350-94EE-61FB9E421A6A}" destId="{2AD90D27-AD85-4C00-A3B9-DF674C98E679}" srcOrd="0" destOrd="0" presId="urn:microsoft.com/office/officeart/2005/8/layout/process2"/>
    <dgm:cxn modelId="{4E206976-F5C8-445F-B304-B49481973094}" type="presParOf" srcId="{1DDAD511-718B-4654-B7E5-7E10A0214244}" destId="{1AEA7003-DC94-433F-9E92-4D62EAE91FFB}" srcOrd="2" destOrd="0" presId="urn:microsoft.com/office/officeart/2005/8/layout/process2"/>
    <dgm:cxn modelId="{815A2D54-E755-44FE-9974-C46CC7BE14ED}" type="presParOf" srcId="{1DDAD511-718B-4654-B7E5-7E10A0214244}" destId="{3B96F3A8-6336-4353-907F-B34F9AA7F630}" srcOrd="3" destOrd="0" presId="urn:microsoft.com/office/officeart/2005/8/layout/process2"/>
    <dgm:cxn modelId="{5DDDCD08-C9C9-408B-904B-3E261359D19B}" type="presParOf" srcId="{3B96F3A8-6336-4353-907F-B34F9AA7F630}" destId="{6CF6011F-F82B-42AB-908F-E8755C7B2228}" srcOrd="0" destOrd="0" presId="urn:microsoft.com/office/officeart/2005/8/layout/process2"/>
    <dgm:cxn modelId="{C7FFEB07-A919-477B-BD99-39262D19EF84}" type="presParOf" srcId="{1DDAD511-718B-4654-B7E5-7E10A0214244}" destId="{9322196F-A3A2-42A3-97BE-4E56C1A0407D}" srcOrd="4" destOrd="0" presId="urn:microsoft.com/office/officeart/2005/8/layout/process2"/>
    <dgm:cxn modelId="{8380A0A4-CAE5-4D14-9901-9F7C77C157FA}" type="presParOf" srcId="{1DDAD511-718B-4654-B7E5-7E10A0214244}" destId="{8E008A45-7DB9-4D37-A9D1-F79CF8B34AFE}" srcOrd="5" destOrd="0" presId="urn:microsoft.com/office/officeart/2005/8/layout/process2"/>
    <dgm:cxn modelId="{22EAE47E-F0EA-48ED-BE2A-5FB61DDD4C2C}" type="presParOf" srcId="{8E008A45-7DB9-4D37-A9D1-F79CF8B34AFE}" destId="{719906E4-937A-4652-8566-FF97E0BE9F64}" srcOrd="0" destOrd="0" presId="urn:microsoft.com/office/officeart/2005/8/layout/process2"/>
    <dgm:cxn modelId="{4F159197-3E27-4BB3-BC00-E513A0C3EBF3}" type="presParOf" srcId="{1DDAD511-718B-4654-B7E5-7E10A0214244}" destId="{861FD51A-BE36-4270-AAF0-9FAD6AED850E}" srcOrd="6" destOrd="0" presId="urn:microsoft.com/office/officeart/2005/8/layout/process2"/>
    <dgm:cxn modelId="{D9A8A9AC-F77E-4957-A431-D451BD619006}" type="presParOf" srcId="{1DDAD511-718B-4654-B7E5-7E10A0214244}" destId="{D8B8F4F5-5CBB-47DB-99B5-B807D0894C2D}" srcOrd="7" destOrd="0" presId="urn:microsoft.com/office/officeart/2005/8/layout/process2"/>
    <dgm:cxn modelId="{45F0E5D5-EF3D-415C-B533-E63E8D35AE74}" type="presParOf" srcId="{D8B8F4F5-5CBB-47DB-99B5-B807D0894C2D}" destId="{FED112D9-B565-4642-9981-0B265E3BB0B9}" srcOrd="0" destOrd="0" presId="urn:microsoft.com/office/officeart/2005/8/layout/process2"/>
    <dgm:cxn modelId="{B0DC70EC-F64C-4A35-8471-670329427878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/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/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/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/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CCC4249B-A740-44DA-A37C-A74081F872CB}" type="presOf" srcId="{80F912F7-B860-4ADB-8A37-8106FAEEDB74}" destId="{2AD90D27-AD85-4C00-A3B9-DF674C98E679}" srcOrd="1" destOrd="0" presId="urn:microsoft.com/office/officeart/2005/8/layout/process2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B36D6D19-5059-4839-AFFA-C1D4AEB538DE}" type="presOf" srcId="{D8D195DC-52FD-444E-A374-F6B41EAA2D6E}" destId="{719906E4-937A-4652-8566-FF97E0BE9F64}" srcOrd="1" destOrd="0" presId="urn:microsoft.com/office/officeart/2005/8/layout/process2"/>
    <dgm:cxn modelId="{181A30F5-8B85-4C73-91E7-E669247023D8}" type="presOf" srcId="{DD7F08C6-7CB8-4C56-B6FF-B52E84AFC11E}" destId="{6CF6011F-F82B-42AB-908F-E8755C7B2228}" srcOrd="1" destOrd="0" presId="urn:microsoft.com/office/officeart/2005/8/layout/process2"/>
    <dgm:cxn modelId="{E295FC67-7332-4C57-8656-8B884E891B5D}" type="presOf" srcId="{DD7F08C6-7CB8-4C56-B6FF-B52E84AFC11E}" destId="{3B96F3A8-6336-4353-907F-B34F9AA7F630}" srcOrd="0" destOrd="0" presId="urn:microsoft.com/office/officeart/2005/8/layout/process2"/>
    <dgm:cxn modelId="{7AF13662-4627-4C8C-91AB-9D853EF4312C}" type="presOf" srcId="{78908C70-BE25-465E-8D9C-041F5C0B1F31}" destId="{D8B8F4F5-5CBB-47DB-99B5-B807D0894C2D}" srcOrd="0" destOrd="0" presId="urn:microsoft.com/office/officeart/2005/8/layout/process2"/>
    <dgm:cxn modelId="{A6DF5D57-593B-47A9-905D-421B43739B2C}" type="presOf" srcId="{FE21FDDA-D3B8-4C9D-B9A3-5FCE87FC3D71}" destId="{6E960AF9-0A7D-4159-8F1D-71F6C999BB3F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FE357918-1761-4AEF-B83B-ECDBD83B9A16}" type="presOf" srcId="{80F912F7-B860-4ADB-8A37-8106FAEEDB74}" destId="{AD72C35F-5D4E-4350-94EE-61FB9E421A6A}" srcOrd="0" destOrd="0" presId="urn:microsoft.com/office/officeart/2005/8/layout/process2"/>
    <dgm:cxn modelId="{F0E4A67E-E81A-41E9-B63F-C21D8E7FFB1F}" type="presOf" srcId="{D98B6A20-5B5E-47E3-88DC-4D6995E09693}" destId="{9322196F-A3A2-42A3-97BE-4E56C1A0407D}" srcOrd="0" destOrd="0" presId="urn:microsoft.com/office/officeart/2005/8/layout/process2"/>
    <dgm:cxn modelId="{CD5C6484-4504-489E-B38A-F8CA8200FD4C}" type="presOf" srcId="{828F99CE-7235-4C18-8FF8-49AA6BF9EA5A}" destId="{861FD51A-BE36-4270-AAF0-9FAD6AED850E}" srcOrd="0" destOrd="0" presId="urn:microsoft.com/office/officeart/2005/8/layout/process2"/>
    <dgm:cxn modelId="{3F144629-DE3B-42CC-A2EF-87A87108D6AD}" type="presOf" srcId="{78908C70-BE25-465E-8D9C-041F5C0B1F31}" destId="{FED112D9-B565-4642-9981-0B265E3BB0B9}" srcOrd="1" destOrd="0" presId="urn:microsoft.com/office/officeart/2005/8/layout/process2"/>
    <dgm:cxn modelId="{40B5D249-7DC1-4EC3-B272-88308ED74E6B}" type="presOf" srcId="{45D00D32-1098-4343-8E6F-B27025D2DDF6}" destId="{37AA55C7-F058-409C-A407-39DDECAB9B18}" srcOrd="0" destOrd="0" presId="urn:microsoft.com/office/officeart/2005/8/layout/process2"/>
    <dgm:cxn modelId="{7E6A1615-B5E7-4ED7-850E-A7049821401C}" type="presOf" srcId="{822E62D3-43C7-4A12-B19E-7A8139335DAD}" destId="{1AEA7003-DC94-433F-9E92-4D62EAE91FFB}" srcOrd="0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A72A75EF-232C-4FF1-8401-2BB5CAE46F01}" type="presOf" srcId="{DA1C9319-F97E-4397-BF82-5E336472B276}" destId="{1DDAD511-718B-4654-B7E5-7E10A0214244}" srcOrd="0" destOrd="0" presId="urn:microsoft.com/office/officeart/2005/8/layout/process2"/>
    <dgm:cxn modelId="{28A303E8-7F7F-416D-A8C8-CE587E6CB54B}" type="presOf" srcId="{D8D195DC-52FD-444E-A374-F6B41EAA2D6E}" destId="{8E008A45-7DB9-4D37-A9D1-F79CF8B34AFE}" srcOrd="0" destOrd="0" presId="urn:microsoft.com/office/officeart/2005/8/layout/process2"/>
    <dgm:cxn modelId="{604ADB43-8B72-4938-AB56-88B19A052013}" type="presParOf" srcId="{1DDAD511-718B-4654-B7E5-7E10A0214244}" destId="{6E960AF9-0A7D-4159-8F1D-71F6C999BB3F}" srcOrd="0" destOrd="0" presId="urn:microsoft.com/office/officeart/2005/8/layout/process2"/>
    <dgm:cxn modelId="{1BB67264-2338-4D2D-8281-FBCB56BD4DEE}" type="presParOf" srcId="{1DDAD511-718B-4654-B7E5-7E10A0214244}" destId="{AD72C35F-5D4E-4350-94EE-61FB9E421A6A}" srcOrd="1" destOrd="0" presId="urn:microsoft.com/office/officeart/2005/8/layout/process2"/>
    <dgm:cxn modelId="{3A833A20-D41A-4C87-958A-89AD6BDF886A}" type="presParOf" srcId="{AD72C35F-5D4E-4350-94EE-61FB9E421A6A}" destId="{2AD90D27-AD85-4C00-A3B9-DF674C98E679}" srcOrd="0" destOrd="0" presId="urn:microsoft.com/office/officeart/2005/8/layout/process2"/>
    <dgm:cxn modelId="{45FD0CCB-0B16-4D0A-BB88-292244A4877B}" type="presParOf" srcId="{1DDAD511-718B-4654-B7E5-7E10A0214244}" destId="{1AEA7003-DC94-433F-9E92-4D62EAE91FFB}" srcOrd="2" destOrd="0" presId="urn:microsoft.com/office/officeart/2005/8/layout/process2"/>
    <dgm:cxn modelId="{B35ABA95-443E-40F8-92F7-B282B58DB688}" type="presParOf" srcId="{1DDAD511-718B-4654-B7E5-7E10A0214244}" destId="{3B96F3A8-6336-4353-907F-B34F9AA7F630}" srcOrd="3" destOrd="0" presId="urn:microsoft.com/office/officeart/2005/8/layout/process2"/>
    <dgm:cxn modelId="{B55152C4-0356-472E-90B7-2FB8385DA267}" type="presParOf" srcId="{3B96F3A8-6336-4353-907F-B34F9AA7F630}" destId="{6CF6011F-F82B-42AB-908F-E8755C7B2228}" srcOrd="0" destOrd="0" presId="urn:microsoft.com/office/officeart/2005/8/layout/process2"/>
    <dgm:cxn modelId="{912413C8-FCD2-4252-B88B-77A71C6AB434}" type="presParOf" srcId="{1DDAD511-718B-4654-B7E5-7E10A0214244}" destId="{9322196F-A3A2-42A3-97BE-4E56C1A0407D}" srcOrd="4" destOrd="0" presId="urn:microsoft.com/office/officeart/2005/8/layout/process2"/>
    <dgm:cxn modelId="{5C88159E-8860-4998-B269-4711210658D1}" type="presParOf" srcId="{1DDAD511-718B-4654-B7E5-7E10A0214244}" destId="{8E008A45-7DB9-4D37-A9D1-F79CF8B34AFE}" srcOrd="5" destOrd="0" presId="urn:microsoft.com/office/officeart/2005/8/layout/process2"/>
    <dgm:cxn modelId="{0E2D7678-14AF-4626-824D-9D6A20114940}" type="presParOf" srcId="{8E008A45-7DB9-4D37-A9D1-F79CF8B34AFE}" destId="{719906E4-937A-4652-8566-FF97E0BE9F64}" srcOrd="0" destOrd="0" presId="urn:microsoft.com/office/officeart/2005/8/layout/process2"/>
    <dgm:cxn modelId="{518723BE-A54A-4569-9AAE-91F8E71E1C55}" type="presParOf" srcId="{1DDAD511-718B-4654-B7E5-7E10A0214244}" destId="{861FD51A-BE36-4270-AAF0-9FAD6AED850E}" srcOrd="6" destOrd="0" presId="urn:microsoft.com/office/officeart/2005/8/layout/process2"/>
    <dgm:cxn modelId="{4C992AB9-6EB0-4E47-8D08-E9EC6DDF1DD8}" type="presParOf" srcId="{1DDAD511-718B-4654-B7E5-7E10A0214244}" destId="{D8B8F4F5-5CBB-47DB-99B5-B807D0894C2D}" srcOrd="7" destOrd="0" presId="urn:microsoft.com/office/officeart/2005/8/layout/process2"/>
    <dgm:cxn modelId="{9F176219-1DFB-418D-AE06-58B6806ED06E}" type="presParOf" srcId="{D8B8F4F5-5CBB-47DB-99B5-B807D0894C2D}" destId="{FED112D9-B565-4642-9981-0B265E3BB0B9}" srcOrd="0" destOrd="0" presId="urn:microsoft.com/office/officeart/2005/8/layout/process2"/>
    <dgm:cxn modelId="{015E89B6-F195-439C-9B99-F9A01AB0F884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/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/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/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16D60D-F650-4BDB-A60D-638A5F74EAFF}" type="presOf" srcId="{DA1C9319-F97E-4397-BF82-5E336472B276}" destId="{1DDAD511-718B-4654-B7E5-7E10A0214244}" srcOrd="0" destOrd="0" presId="urn:microsoft.com/office/officeart/2005/8/layout/process2"/>
    <dgm:cxn modelId="{F381F16E-38B1-4C36-BCEF-8EA3FE58C32D}" type="presOf" srcId="{828F99CE-7235-4C18-8FF8-49AA6BF9EA5A}" destId="{861FD51A-BE36-4270-AAF0-9FAD6AED850E}" srcOrd="0" destOrd="0" presId="urn:microsoft.com/office/officeart/2005/8/layout/process2"/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909D8193-BE4F-448E-8835-CEC73D778E1B}" type="presOf" srcId="{DD7F08C6-7CB8-4C56-B6FF-B52E84AFC11E}" destId="{3B96F3A8-6336-4353-907F-B34F9AA7F630}" srcOrd="0" destOrd="0" presId="urn:microsoft.com/office/officeart/2005/8/layout/process2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C49AAC94-58AB-44BD-86E5-C1E3CF946D46}" type="presOf" srcId="{78908C70-BE25-465E-8D9C-041F5C0B1F31}" destId="{D8B8F4F5-5CBB-47DB-99B5-B807D0894C2D}" srcOrd="0" destOrd="0" presId="urn:microsoft.com/office/officeart/2005/8/layout/process2"/>
    <dgm:cxn modelId="{EE627223-8A6F-47B2-9820-DE11FE835311}" type="presOf" srcId="{FE21FDDA-D3B8-4C9D-B9A3-5FCE87FC3D71}" destId="{6E960AF9-0A7D-4159-8F1D-71F6C999BB3F}" srcOrd="0" destOrd="0" presId="urn:microsoft.com/office/officeart/2005/8/layout/process2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3B263766-539D-46FF-B320-82920A71112D}" type="presOf" srcId="{78908C70-BE25-465E-8D9C-041F5C0B1F31}" destId="{FED112D9-B565-4642-9981-0B265E3BB0B9}" srcOrd="1" destOrd="0" presId="urn:microsoft.com/office/officeart/2005/8/layout/process2"/>
    <dgm:cxn modelId="{A6FD597B-9A7C-4E98-BD97-5733565F928D}" type="presOf" srcId="{45D00D32-1098-4343-8E6F-B27025D2DDF6}" destId="{37AA55C7-F058-409C-A407-39DDECAB9B18}" srcOrd="0" destOrd="0" presId="urn:microsoft.com/office/officeart/2005/8/layout/process2"/>
    <dgm:cxn modelId="{3AA6D19C-A51B-4047-A3B8-C6465BC6D9BE}" type="presOf" srcId="{D98B6A20-5B5E-47E3-88DC-4D6995E09693}" destId="{9322196F-A3A2-42A3-97BE-4E56C1A0407D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4B1DEED3-7258-45C1-AD14-654ACAE755D5}" type="presOf" srcId="{822E62D3-43C7-4A12-B19E-7A8139335DAD}" destId="{1AEA7003-DC94-433F-9E92-4D62EAE91FFB}" srcOrd="0" destOrd="0" presId="urn:microsoft.com/office/officeart/2005/8/layout/process2"/>
    <dgm:cxn modelId="{B411693C-F632-4513-A0B9-0BFBA2F2069F}" type="presOf" srcId="{80F912F7-B860-4ADB-8A37-8106FAEEDB74}" destId="{AD72C35F-5D4E-4350-94EE-61FB9E421A6A}" srcOrd="0" destOrd="0" presId="urn:microsoft.com/office/officeart/2005/8/layout/process2"/>
    <dgm:cxn modelId="{D0D42105-461D-4885-8803-69B29C6088E4}" type="presOf" srcId="{DD7F08C6-7CB8-4C56-B6FF-B52E84AFC11E}" destId="{6CF6011F-F82B-42AB-908F-E8755C7B2228}" srcOrd="1" destOrd="0" presId="urn:microsoft.com/office/officeart/2005/8/layout/process2"/>
    <dgm:cxn modelId="{B7932C5E-2C2E-4223-AD28-385F6D8F11E7}" type="presOf" srcId="{D8D195DC-52FD-444E-A374-F6B41EAA2D6E}" destId="{719906E4-937A-4652-8566-FF97E0BE9F64}" srcOrd="1" destOrd="0" presId="urn:microsoft.com/office/officeart/2005/8/layout/process2"/>
    <dgm:cxn modelId="{293D3560-0BEF-48A5-B3AE-1FB8C9B4EADF}" type="presOf" srcId="{80F912F7-B860-4ADB-8A37-8106FAEEDB74}" destId="{2AD90D27-AD85-4C00-A3B9-DF674C98E679}" srcOrd="1" destOrd="0" presId="urn:microsoft.com/office/officeart/2005/8/layout/process2"/>
    <dgm:cxn modelId="{EC646993-A840-4A9F-B49C-C6D0EF85A6F4}" type="presOf" srcId="{D8D195DC-52FD-444E-A374-F6B41EAA2D6E}" destId="{8E008A45-7DB9-4D37-A9D1-F79CF8B34AFE}" srcOrd="0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3CACFE49-8C42-4ECF-AFE5-ED8D9595C195}" type="presParOf" srcId="{1DDAD511-718B-4654-B7E5-7E10A0214244}" destId="{6E960AF9-0A7D-4159-8F1D-71F6C999BB3F}" srcOrd="0" destOrd="0" presId="urn:microsoft.com/office/officeart/2005/8/layout/process2"/>
    <dgm:cxn modelId="{F5D0FBA4-2926-4FAD-8120-82641BC3F4E4}" type="presParOf" srcId="{1DDAD511-718B-4654-B7E5-7E10A0214244}" destId="{AD72C35F-5D4E-4350-94EE-61FB9E421A6A}" srcOrd="1" destOrd="0" presId="urn:microsoft.com/office/officeart/2005/8/layout/process2"/>
    <dgm:cxn modelId="{138E778A-B8D5-4542-BD3A-0E2EA0357A96}" type="presParOf" srcId="{AD72C35F-5D4E-4350-94EE-61FB9E421A6A}" destId="{2AD90D27-AD85-4C00-A3B9-DF674C98E679}" srcOrd="0" destOrd="0" presId="urn:microsoft.com/office/officeart/2005/8/layout/process2"/>
    <dgm:cxn modelId="{57041CF1-A950-4F08-8FED-CFDFB586E00B}" type="presParOf" srcId="{1DDAD511-718B-4654-B7E5-7E10A0214244}" destId="{1AEA7003-DC94-433F-9E92-4D62EAE91FFB}" srcOrd="2" destOrd="0" presId="urn:microsoft.com/office/officeart/2005/8/layout/process2"/>
    <dgm:cxn modelId="{F04FE2D7-3E91-4828-ADAD-E67C851D5CD2}" type="presParOf" srcId="{1DDAD511-718B-4654-B7E5-7E10A0214244}" destId="{3B96F3A8-6336-4353-907F-B34F9AA7F630}" srcOrd="3" destOrd="0" presId="urn:microsoft.com/office/officeart/2005/8/layout/process2"/>
    <dgm:cxn modelId="{02D452A1-E457-4DDE-841E-9D353B1F2596}" type="presParOf" srcId="{3B96F3A8-6336-4353-907F-B34F9AA7F630}" destId="{6CF6011F-F82B-42AB-908F-E8755C7B2228}" srcOrd="0" destOrd="0" presId="urn:microsoft.com/office/officeart/2005/8/layout/process2"/>
    <dgm:cxn modelId="{2BA6D616-4259-4FA4-85D1-1E352C01F305}" type="presParOf" srcId="{1DDAD511-718B-4654-B7E5-7E10A0214244}" destId="{9322196F-A3A2-42A3-97BE-4E56C1A0407D}" srcOrd="4" destOrd="0" presId="urn:microsoft.com/office/officeart/2005/8/layout/process2"/>
    <dgm:cxn modelId="{9094DC20-BA95-46E2-8D27-D8B36447EFF0}" type="presParOf" srcId="{1DDAD511-718B-4654-B7E5-7E10A0214244}" destId="{8E008A45-7DB9-4D37-A9D1-F79CF8B34AFE}" srcOrd="5" destOrd="0" presId="urn:microsoft.com/office/officeart/2005/8/layout/process2"/>
    <dgm:cxn modelId="{43CB0350-1108-4F37-AEEE-B2BE563939A5}" type="presParOf" srcId="{8E008A45-7DB9-4D37-A9D1-F79CF8B34AFE}" destId="{719906E4-937A-4652-8566-FF97E0BE9F64}" srcOrd="0" destOrd="0" presId="urn:microsoft.com/office/officeart/2005/8/layout/process2"/>
    <dgm:cxn modelId="{0C11842F-7883-4580-9919-C6BA6CB043D6}" type="presParOf" srcId="{1DDAD511-718B-4654-B7E5-7E10A0214244}" destId="{861FD51A-BE36-4270-AAF0-9FAD6AED850E}" srcOrd="6" destOrd="0" presId="urn:microsoft.com/office/officeart/2005/8/layout/process2"/>
    <dgm:cxn modelId="{5B60536B-093A-4B73-B5ED-2C2B68F75E78}" type="presParOf" srcId="{1DDAD511-718B-4654-B7E5-7E10A0214244}" destId="{D8B8F4F5-5CBB-47DB-99B5-B807D0894C2D}" srcOrd="7" destOrd="0" presId="urn:microsoft.com/office/officeart/2005/8/layout/process2"/>
    <dgm:cxn modelId="{CF0C7B99-5FEB-4B22-82EA-8E49C1C2DD03}" type="presParOf" srcId="{D8B8F4F5-5CBB-47DB-99B5-B807D0894C2D}" destId="{FED112D9-B565-4642-9981-0B265E3BB0B9}" srcOrd="0" destOrd="0" presId="urn:microsoft.com/office/officeart/2005/8/layout/process2"/>
    <dgm:cxn modelId="{D9F7EDAB-A119-4C89-B6BD-24DEA05CB6EB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1C9319-F97E-4397-BF82-5E336472B2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E21FDDA-D3B8-4C9D-B9A3-5FCE87FC3D71}">
      <dgm:prSet phldrT="[Texte]"/>
      <dgm:spPr/>
      <dgm:t>
        <a:bodyPr/>
        <a:lstStyle/>
        <a:p>
          <a:r>
            <a:rPr lang="fr-FR" dirty="0" smtClean="0"/>
            <a:t>Normals Computation</a:t>
          </a:r>
          <a:endParaRPr lang="fr-FR" dirty="0"/>
        </a:p>
      </dgm:t>
    </dgm:pt>
    <dgm:pt modelId="{1FD72CC6-C5EA-47A4-872C-287A4871A0C7}" type="parTrans" cxnId="{DAB4CE55-99E9-45D5-A1F9-50750FBA6984}">
      <dgm:prSet/>
      <dgm:spPr/>
      <dgm:t>
        <a:bodyPr/>
        <a:lstStyle/>
        <a:p>
          <a:endParaRPr lang="fr-FR"/>
        </a:p>
      </dgm:t>
    </dgm:pt>
    <dgm:pt modelId="{80F912F7-B860-4ADB-8A37-8106FAEEDB74}" type="sibTrans" cxnId="{DAB4CE55-99E9-45D5-A1F9-50750FBA6984}">
      <dgm:prSet/>
      <dgm:spPr/>
      <dgm:t>
        <a:bodyPr/>
        <a:lstStyle/>
        <a:p>
          <a:endParaRPr lang="fr-FR"/>
        </a:p>
      </dgm:t>
    </dgm:pt>
    <dgm:pt modelId="{822E62D3-43C7-4A12-B19E-7A8139335DAD}">
      <dgm:prSet phldrT="[Texte]"/>
      <dgm:spPr/>
      <dgm:t>
        <a:bodyPr/>
        <a:lstStyle/>
        <a:p>
          <a:r>
            <a:rPr lang="fr-FR" dirty="0" err="1" smtClean="0"/>
            <a:t>Cleaning</a:t>
          </a:r>
          <a:r>
            <a:rPr lang="fr-FR" dirty="0" smtClean="0"/>
            <a:t> the </a:t>
          </a:r>
          <a:r>
            <a:rPr lang="fr-FR" dirty="0" err="1" smtClean="0"/>
            <a:t>mesh</a:t>
          </a:r>
          <a:endParaRPr lang="fr-FR" dirty="0"/>
        </a:p>
      </dgm:t>
    </dgm:pt>
    <dgm:pt modelId="{96E66A87-E3F8-4B71-972D-A6D2A979A19A}" type="parTrans" cxnId="{0250A21D-1E6D-4DB1-A8D0-0F3C9F4886E0}">
      <dgm:prSet/>
      <dgm:spPr/>
      <dgm:t>
        <a:bodyPr/>
        <a:lstStyle/>
        <a:p>
          <a:endParaRPr lang="fr-FR"/>
        </a:p>
      </dgm:t>
    </dgm:pt>
    <dgm:pt modelId="{DD7F08C6-7CB8-4C56-B6FF-B52E84AFC11E}" type="sibTrans" cxnId="{0250A21D-1E6D-4DB1-A8D0-0F3C9F4886E0}">
      <dgm:prSet/>
      <dgm:spPr/>
      <dgm:t>
        <a:bodyPr/>
        <a:lstStyle/>
        <a:p>
          <a:endParaRPr lang="fr-FR"/>
        </a:p>
      </dgm:t>
    </dgm:pt>
    <dgm:pt modelId="{D98B6A20-5B5E-47E3-88DC-4D6995E0969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Poisson Surface reconstruction</a:t>
          </a:r>
        </a:p>
      </dgm:t>
    </dgm:pt>
    <dgm:pt modelId="{62623D83-4F3A-45BC-BD79-38BD740E5672}" type="parTrans" cxnId="{B28B5A48-C245-4FC8-8D99-5EC9639A493B}">
      <dgm:prSet/>
      <dgm:spPr/>
      <dgm:t>
        <a:bodyPr/>
        <a:lstStyle/>
        <a:p>
          <a:endParaRPr lang="fr-FR"/>
        </a:p>
      </dgm:t>
    </dgm:pt>
    <dgm:pt modelId="{D8D195DC-52FD-444E-A374-F6B41EAA2D6E}" type="sibTrans" cxnId="{B28B5A48-C245-4FC8-8D99-5EC9639A493B}">
      <dgm:prSet/>
      <dgm:spPr/>
      <dgm:t>
        <a:bodyPr/>
        <a:lstStyle/>
        <a:p>
          <a:endParaRPr lang="fr-FR"/>
        </a:p>
      </dgm:t>
    </dgm:pt>
    <dgm:pt modelId="{828F99CE-7235-4C18-8FF8-49AA6BF9EA5A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err="1" smtClean="0"/>
            <a:t>Adding</a:t>
          </a:r>
          <a:r>
            <a:rPr lang="fr-FR" dirty="0" smtClean="0"/>
            <a:t> </a:t>
          </a:r>
          <a:r>
            <a:rPr lang="fr-FR" dirty="0" err="1" smtClean="0"/>
            <a:t>Colors</a:t>
          </a:r>
          <a:endParaRPr lang="fr-FR" dirty="0" smtClean="0"/>
        </a:p>
      </dgm:t>
    </dgm:pt>
    <dgm:pt modelId="{6FCC8580-CFD1-425A-9631-BBE7608523DF}" type="parTrans" cxnId="{44165277-601D-4286-AA53-67E2B1515579}">
      <dgm:prSet/>
      <dgm:spPr/>
      <dgm:t>
        <a:bodyPr/>
        <a:lstStyle/>
        <a:p>
          <a:endParaRPr lang="fr-FR"/>
        </a:p>
      </dgm:t>
    </dgm:pt>
    <dgm:pt modelId="{78908C70-BE25-465E-8D9C-041F5C0B1F31}" type="sibTrans" cxnId="{44165277-601D-4286-AA53-67E2B1515579}">
      <dgm:prSet/>
      <dgm:spPr/>
      <dgm:t>
        <a:bodyPr/>
        <a:lstStyle/>
        <a:p>
          <a:endParaRPr lang="fr-FR"/>
        </a:p>
      </dgm:t>
    </dgm:pt>
    <dgm:pt modelId="{45D00D32-1098-4343-8E6F-B27025D2DDF6}">
      <dgm:prSet phldrT="[Texte]"/>
      <dgm:spPr>
        <a:solidFill>
          <a:schemeClr val="accent3"/>
        </a:solidFill>
      </dgm:spPr>
      <dgm:t>
        <a:bodyPr/>
        <a:lstStyle/>
        <a:p>
          <a:r>
            <a:rPr lang="fr-FR" dirty="0" err="1" smtClean="0"/>
            <a:t>Create</a:t>
          </a:r>
          <a:r>
            <a:rPr lang="fr-FR" dirty="0" smtClean="0"/>
            <a:t> the </a:t>
          </a:r>
          <a:r>
            <a:rPr lang="fr-FR" dirty="0" err="1" smtClean="0"/>
            <a:t>virtual</a:t>
          </a:r>
          <a:r>
            <a:rPr lang="fr-FR" dirty="0" smtClean="0"/>
            <a:t> tour </a:t>
          </a:r>
          <a:r>
            <a:rPr lang="fr-FR" dirty="0" err="1" smtClean="0"/>
            <a:t>Using</a:t>
          </a:r>
          <a:r>
            <a:rPr lang="fr-FR" dirty="0" smtClean="0"/>
            <a:t> Blender</a:t>
          </a:r>
        </a:p>
      </dgm:t>
    </dgm:pt>
    <dgm:pt modelId="{79E66856-E451-4570-AC39-B82E8286FDAB}" type="parTrans" cxnId="{67F7EEB5-4BC5-4934-9551-8D02DD2CBC38}">
      <dgm:prSet/>
      <dgm:spPr/>
      <dgm:t>
        <a:bodyPr/>
        <a:lstStyle/>
        <a:p>
          <a:endParaRPr lang="fr-FR"/>
        </a:p>
      </dgm:t>
    </dgm:pt>
    <dgm:pt modelId="{80442513-6B74-43B4-81E3-DB9B9E7E61FC}" type="sibTrans" cxnId="{67F7EEB5-4BC5-4934-9551-8D02DD2CBC38}">
      <dgm:prSet/>
      <dgm:spPr/>
      <dgm:t>
        <a:bodyPr/>
        <a:lstStyle/>
        <a:p>
          <a:endParaRPr lang="fr-FR"/>
        </a:p>
      </dgm:t>
    </dgm:pt>
    <dgm:pt modelId="{1DDAD511-718B-4654-B7E5-7E10A0214244}" type="pres">
      <dgm:prSet presAssocID="{DA1C9319-F97E-4397-BF82-5E336472B276}" presName="linearFlow" presStyleCnt="0">
        <dgm:presLayoutVars>
          <dgm:resizeHandles val="exact"/>
        </dgm:presLayoutVars>
      </dgm:prSet>
      <dgm:spPr/>
    </dgm:pt>
    <dgm:pt modelId="{6E960AF9-0A7D-4159-8F1D-71F6C999BB3F}" type="pres">
      <dgm:prSet presAssocID="{FE21FDDA-D3B8-4C9D-B9A3-5FCE87FC3D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72C35F-5D4E-4350-94EE-61FB9E421A6A}" type="pres">
      <dgm:prSet presAssocID="{80F912F7-B860-4ADB-8A37-8106FAEEDB74}" presName="sibTrans" presStyleLbl="sibTrans2D1" presStyleIdx="0" presStyleCnt="4"/>
      <dgm:spPr/>
    </dgm:pt>
    <dgm:pt modelId="{2AD90D27-AD85-4C00-A3B9-DF674C98E679}" type="pres">
      <dgm:prSet presAssocID="{80F912F7-B860-4ADB-8A37-8106FAEEDB74}" presName="connectorText" presStyleLbl="sibTrans2D1" presStyleIdx="0" presStyleCnt="4"/>
      <dgm:spPr/>
    </dgm:pt>
    <dgm:pt modelId="{1AEA7003-DC94-433F-9E92-4D62EAE91FFB}" type="pres">
      <dgm:prSet presAssocID="{822E62D3-43C7-4A12-B19E-7A8139335D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6F3A8-6336-4353-907F-B34F9AA7F630}" type="pres">
      <dgm:prSet presAssocID="{DD7F08C6-7CB8-4C56-B6FF-B52E84AFC11E}" presName="sibTrans" presStyleLbl="sibTrans2D1" presStyleIdx="1" presStyleCnt="4"/>
      <dgm:spPr/>
    </dgm:pt>
    <dgm:pt modelId="{6CF6011F-F82B-42AB-908F-E8755C7B2228}" type="pres">
      <dgm:prSet presAssocID="{DD7F08C6-7CB8-4C56-B6FF-B52E84AFC11E}" presName="connectorText" presStyleLbl="sibTrans2D1" presStyleIdx="1" presStyleCnt="4"/>
      <dgm:spPr/>
    </dgm:pt>
    <dgm:pt modelId="{9322196F-A3A2-42A3-97BE-4E56C1A0407D}" type="pres">
      <dgm:prSet presAssocID="{D98B6A20-5B5E-47E3-88DC-4D6995E096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008A45-7DB9-4D37-A9D1-F79CF8B34AFE}" type="pres">
      <dgm:prSet presAssocID="{D8D195DC-52FD-444E-A374-F6B41EAA2D6E}" presName="sibTrans" presStyleLbl="sibTrans2D1" presStyleIdx="2" presStyleCnt="4"/>
      <dgm:spPr/>
    </dgm:pt>
    <dgm:pt modelId="{719906E4-937A-4652-8566-FF97E0BE9F64}" type="pres">
      <dgm:prSet presAssocID="{D8D195DC-52FD-444E-A374-F6B41EAA2D6E}" presName="connectorText" presStyleLbl="sibTrans2D1" presStyleIdx="2" presStyleCnt="4"/>
      <dgm:spPr/>
    </dgm:pt>
    <dgm:pt modelId="{861FD51A-BE36-4270-AAF0-9FAD6AED850E}" type="pres">
      <dgm:prSet presAssocID="{828F99CE-7235-4C18-8FF8-49AA6BF9EA5A}" presName="node" presStyleLbl="node1" presStyleIdx="3" presStyleCnt="5">
        <dgm:presLayoutVars>
          <dgm:bulletEnabled val="1"/>
        </dgm:presLayoutVars>
      </dgm:prSet>
      <dgm:spPr/>
    </dgm:pt>
    <dgm:pt modelId="{D8B8F4F5-5CBB-47DB-99B5-B807D0894C2D}" type="pres">
      <dgm:prSet presAssocID="{78908C70-BE25-465E-8D9C-041F5C0B1F31}" presName="sibTrans" presStyleLbl="sibTrans2D1" presStyleIdx="3" presStyleCnt="4"/>
      <dgm:spPr/>
    </dgm:pt>
    <dgm:pt modelId="{FED112D9-B565-4642-9981-0B265E3BB0B9}" type="pres">
      <dgm:prSet presAssocID="{78908C70-BE25-465E-8D9C-041F5C0B1F31}" presName="connectorText" presStyleLbl="sibTrans2D1" presStyleIdx="3" presStyleCnt="4"/>
      <dgm:spPr/>
    </dgm:pt>
    <dgm:pt modelId="{37AA55C7-F058-409C-A407-39DDECAB9B18}" type="pres">
      <dgm:prSet presAssocID="{45D00D32-1098-4343-8E6F-B27025D2DDF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522E60B-C236-44AF-A6DD-8D364F331969}" type="presOf" srcId="{80F912F7-B860-4ADB-8A37-8106FAEEDB74}" destId="{2AD90D27-AD85-4C00-A3B9-DF674C98E679}" srcOrd="1" destOrd="0" presId="urn:microsoft.com/office/officeart/2005/8/layout/process2"/>
    <dgm:cxn modelId="{C537C4F6-7ABB-4740-A914-CB62E2FD94D8}" type="presOf" srcId="{45D00D32-1098-4343-8E6F-B27025D2DDF6}" destId="{37AA55C7-F058-409C-A407-39DDECAB9B18}" srcOrd="0" destOrd="0" presId="urn:microsoft.com/office/officeart/2005/8/layout/process2"/>
    <dgm:cxn modelId="{ECAA10AB-A775-426E-B86F-B431EB204BEB}" type="presOf" srcId="{DD7F08C6-7CB8-4C56-B6FF-B52E84AFC11E}" destId="{6CF6011F-F82B-42AB-908F-E8755C7B2228}" srcOrd="1" destOrd="0" presId="urn:microsoft.com/office/officeart/2005/8/layout/process2"/>
    <dgm:cxn modelId="{05E594F5-C0B2-4A02-89DC-1D97B5909BAB}" type="presOf" srcId="{78908C70-BE25-465E-8D9C-041F5C0B1F31}" destId="{FED112D9-B565-4642-9981-0B265E3BB0B9}" srcOrd="1" destOrd="0" presId="urn:microsoft.com/office/officeart/2005/8/layout/process2"/>
    <dgm:cxn modelId="{0250A21D-1E6D-4DB1-A8D0-0F3C9F4886E0}" srcId="{DA1C9319-F97E-4397-BF82-5E336472B276}" destId="{822E62D3-43C7-4A12-B19E-7A8139335DAD}" srcOrd="1" destOrd="0" parTransId="{96E66A87-E3F8-4B71-972D-A6D2A979A19A}" sibTransId="{DD7F08C6-7CB8-4C56-B6FF-B52E84AFC11E}"/>
    <dgm:cxn modelId="{FC398E15-0810-4E4A-849D-1A304D3EBC5A}" type="presOf" srcId="{80F912F7-B860-4ADB-8A37-8106FAEEDB74}" destId="{AD72C35F-5D4E-4350-94EE-61FB9E421A6A}" srcOrd="0" destOrd="0" presId="urn:microsoft.com/office/officeart/2005/8/layout/process2"/>
    <dgm:cxn modelId="{ADB76FC7-7AFF-448A-9A36-2376E04C0307}" type="presOf" srcId="{78908C70-BE25-465E-8D9C-041F5C0B1F31}" destId="{D8B8F4F5-5CBB-47DB-99B5-B807D0894C2D}" srcOrd="0" destOrd="0" presId="urn:microsoft.com/office/officeart/2005/8/layout/process2"/>
    <dgm:cxn modelId="{413550B4-A8D0-41A7-A3BF-478D429DC3E7}" type="presOf" srcId="{FE21FDDA-D3B8-4C9D-B9A3-5FCE87FC3D71}" destId="{6E960AF9-0A7D-4159-8F1D-71F6C999BB3F}" srcOrd="0" destOrd="0" presId="urn:microsoft.com/office/officeart/2005/8/layout/process2"/>
    <dgm:cxn modelId="{B28B5A48-C245-4FC8-8D99-5EC9639A493B}" srcId="{DA1C9319-F97E-4397-BF82-5E336472B276}" destId="{D98B6A20-5B5E-47E3-88DC-4D6995E09693}" srcOrd="2" destOrd="0" parTransId="{62623D83-4F3A-45BC-BD79-38BD740E5672}" sibTransId="{D8D195DC-52FD-444E-A374-F6B41EAA2D6E}"/>
    <dgm:cxn modelId="{81801032-8ADB-4BE2-B0DF-60A72C3D1A05}" type="presOf" srcId="{822E62D3-43C7-4A12-B19E-7A8139335DAD}" destId="{1AEA7003-DC94-433F-9E92-4D62EAE91FFB}" srcOrd="0" destOrd="0" presId="urn:microsoft.com/office/officeart/2005/8/layout/process2"/>
    <dgm:cxn modelId="{44165277-601D-4286-AA53-67E2B1515579}" srcId="{DA1C9319-F97E-4397-BF82-5E336472B276}" destId="{828F99CE-7235-4C18-8FF8-49AA6BF9EA5A}" srcOrd="3" destOrd="0" parTransId="{6FCC8580-CFD1-425A-9631-BBE7608523DF}" sibTransId="{78908C70-BE25-465E-8D9C-041F5C0B1F31}"/>
    <dgm:cxn modelId="{45F27E18-ED4E-4CC3-A3BE-3672F6773C82}" type="presOf" srcId="{828F99CE-7235-4C18-8FF8-49AA6BF9EA5A}" destId="{861FD51A-BE36-4270-AAF0-9FAD6AED850E}" srcOrd="0" destOrd="0" presId="urn:microsoft.com/office/officeart/2005/8/layout/process2"/>
    <dgm:cxn modelId="{DAB4CE55-99E9-45D5-A1F9-50750FBA6984}" srcId="{DA1C9319-F97E-4397-BF82-5E336472B276}" destId="{FE21FDDA-D3B8-4C9D-B9A3-5FCE87FC3D71}" srcOrd="0" destOrd="0" parTransId="{1FD72CC6-C5EA-47A4-872C-287A4871A0C7}" sibTransId="{80F912F7-B860-4ADB-8A37-8106FAEEDB74}"/>
    <dgm:cxn modelId="{06F8F227-9297-4976-A1FC-236AAE7EAC24}" type="presOf" srcId="{D98B6A20-5B5E-47E3-88DC-4D6995E09693}" destId="{9322196F-A3A2-42A3-97BE-4E56C1A0407D}" srcOrd="0" destOrd="0" presId="urn:microsoft.com/office/officeart/2005/8/layout/process2"/>
    <dgm:cxn modelId="{12489994-C359-4642-88E2-757E0CE4B7D4}" type="presOf" srcId="{DD7F08C6-7CB8-4C56-B6FF-B52E84AFC11E}" destId="{3B96F3A8-6336-4353-907F-B34F9AA7F630}" srcOrd="0" destOrd="0" presId="urn:microsoft.com/office/officeart/2005/8/layout/process2"/>
    <dgm:cxn modelId="{51EACFF1-2F2E-4C21-B4CD-F93BF4CA6C89}" type="presOf" srcId="{D8D195DC-52FD-444E-A374-F6B41EAA2D6E}" destId="{719906E4-937A-4652-8566-FF97E0BE9F64}" srcOrd="1" destOrd="0" presId="urn:microsoft.com/office/officeart/2005/8/layout/process2"/>
    <dgm:cxn modelId="{3D9BE083-6C1D-448D-B6F3-4DEF2B9C8AE3}" type="presOf" srcId="{DA1C9319-F97E-4397-BF82-5E336472B276}" destId="{1DDAD511-718B-4654-B7E5-7E10A0214244}" srcOrd="0" destOrd="0" presId="urn:microsoft.com/office/officeart/2005/8/layout/process2"/>
    <dgm:cxn modelId="{811B9C98-1CC2-41C3-91E4-3DD053E7668F}" type="presOf" srcId="{D8D195DC-52FD-444E-A374-F6B41EAA2D6E}" destId="{8E008A45-7DB9-4D37-A9D1-F79CF8B34AFE}" srcOrd="0" destOrd="0" presId="urn:microsoft.com/office/officeart/2005/8/layout/process2"/>
    <dgm:cxn modelId="{67F7EEB5-4BC5-4934-9551-8D02DD2CBC38}" srcId="{DA1C9319-F97E-4397-BF82-5E336472B276}" destId="{45D00D32-1098-4343-8E6F-B27025D2DDF6}" srcOrd="4" destOrd="0" parTransId="{79E66856-E451-4570-AC39-B82E8286FDAB}" sibTransId="{80442513-6B74-43B4-81E3-DB9B9E7E61FC}"/>
    <dgm:cxn modelId="{E69D57BB-F065-47A1-A3B3-3711B4E58758}" type="presParOf" srcId="{1DDAD511-718B-4654-B7E5-7E10A0214244}" destId="{6E960AF9-0A7D-4159-8F1D-71F6C999BB3F}" srcOrd="0" destOrd="0" presId="urn:microsoft.com/office/officeart/2005/8/layout/process2"/>
    <dgm:cxn modelId="{C06CCF97-FC1D-4C4C-A129-60DF056F48FE}" type="presParOf" srcId="{1DDAD511-718B-4654-B7E5-7E10A0214244}" destId="{AD72C35F-5D4E-4350-94EE-61FB9E421A6A}" srcOrd="1" destOrd="0" presId="urn:microsoft.com/office/officeart/2005/8/layout/process2"/>
    <dgm:cxn modelId="{06AA2894-0CA6-43CF-8460-E75901527D11}" type="presParOf" srcId="{AD72C35F-5D4E-4350-94EE-61FB9E421A6A}" destId="{2AD90D27-AD85-4C00-A3B9-DF674C98E679}" srcOrd="0" destOrd="0" presId="urn:microsoft.com/office/officeart/2005/8/layout/process2"/>
    <dgm:cxn modelId="{CAF44337-8F62-4E67-B418-AFBAB7AA0E0B}" type="presParOf" srcId="{1DDAD511-718B-4654-B7E5-7E10A0214244}" destId="{1AEA7003-DC94-433F-9E92-4D62EAE91FFB}" srcOrd="2" destOrd="0" presId="urn:microsoft.com/office/officeart/2005/8/layout/process2"/>
    <dgm:cxn modelId="{93426E05-BD97-4DA2-B522-364E73D9BC69}" type="presParOf" srcId="{1DDAD511-718B-4654-B7E5-7E10A0214244}" destId="{3B96F3A8-6336-4353-907F-B34F9AA7F630}" srcOrd="3" destOrd="0" presId="urn:microsoft.com/office/officeart/2005/8/layout/process2"/>
    <dgm:cxn modelId="{4B9CFC78-4112-403D-9EC3-BDAC88B9FA17}" type="presParOf" srcId="{3B96F3A8-6336-4353-907F-B34F9AA7F630}" destId="{6CF6011F-F82B-42AB-908F-E8755C7B2228}" srcOrd="0" destOrd="0" presId="urn:microsoft.com/office/officeart/2005/8/layout/process2"/>
    <dgm:cxn modelId="{D96178FB-4D9E-409D-9DCF-5FB95041192B}" type="presParOf" srcId="{1DDAD511-718B-4654-B7E5-7E10A0214244}" destId="{9322196F-A3A2-42A3-97BE-4E56C1A0407D}" srcOrd="4" destOrd="0" presId="urn:microsoft.com/office/officeart/2005/8/layout/process2"/>
    <dgm:cxn modelId="{32168A24-88D1-408D-B111-08A6E29D2AEF}" type="presParOf" srcId="{1DDAD511-718B-4654-B7E5-7E10A0214244}" destId="{8E008A45-7DB9-4D37-A9D1-F79CF8B34AFE}" srcOrd="5" destOrd="0" presId="urn:microsoft.com/office/officeart/2005/8/layout/process2"/>
    <dgm:cxn modelId="{B20C23E0-1069-4437-B1CB-5638037E584B}" type="presParOf" srcId="{8E008A45-7DB9-4D37-A9D1-F79CF8B34AFE}" destId="{719906E4-937A-4652-8566-FF97E0BE9F64}" srcOrd="0" destOrd="0" presId="urn:microsoft.com/office/officeart/2005/8/layout/process2"/>
    <dgm:cxn modelId="{60993BCC-B725-4F7B-8120-31527055AD27}" type="presParOf" srcId="{1DDAD511-718B-4654-B7E5-7E10A0214244}" destId="{861FD51A-BE36-4270-AAF0-9FAD6AED850E}" srcOrd="6" destOrd="0" presId="urn:microsoft.com/office/officeart/2005/8/layout/process2"/>
    <dgm:cxn modelId="{9E5C0235-1DDA-467C-ADDB-9D9D3A666341}" type="presParOf" srcId="{1DDAD511-718B-4654-B7E5-7E10A0214244}" destId="{D8B8F4F5-5CBB-47DB-99B5-B807D0894C2D}" srcOrd="7" destOrd="0" presId="urn:microsoft.com/office/officeart/2005/8/layout/process2"/>
    <dgm:cxn modelId="{DC52C2A2-A2C3-43D6-8127-C0E5B1F09A18}" type="presParOf" srcId="{D8B8F4F5-5CBB-47DB-99B5-B807D0894C2D}" destId="{FED112D9-B565-4642-9981-0B265E3BB0B9}" srcOrd="0" destOrd="0" presId="urn:microsoft.com/office/officeart/2005/8/layout/process2"/>
    <dgm:cxn modelId="{2499B8DE-2C30-406E-B06A-0229413BF5E2}" type="presParOf" srcId="{1DDAD511-718B-4654-B7E5-7E10A0214244}" destId="{37AA55C7-F058-409C-A407-39DDECAB9B1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60AF9-0A7D-4159-8F1D-71F6C999BB3F}">
      <dsp:nvSpPr>
        <dsp:cNvPr id="0" name=""/>
        <dsp:cNvSpPr/>
      </dsp:nvSpPr>
      <dsp:spPr>
        <a:xfrm>
          <a:off x="2086684" y="611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Normals Computation</a:t>
          </a:r>
          <a:endParaRPr lang="fr-FR" sz="1800" kern="1200" dirty="0"/>
        </a:p>
      </dsp:txBody>
      <dsp:txXfrm>
        <a:off x="2107651" y="21578"/>
        <a:ext cx="1880697" cy="673927"/>
      </dsp:txXfrm>
    </dsp:sp>
    <dsp:sp modelId="{AD72C35F-5D4E-4350-94EE-61FB9E421A6A}">
      <dsp:nvSpPr>
        <dsp:cNvPr id="0" name=""/>
        <dsp:cNvSpPr/>
      </dsp:nvSpPr>
      <dsp:spPr>
        <a:xfrm rot="5400000">
          <a:off x="2913776" y="734369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761214"/>
        <a:ext cx="193283" cy="187913"/>
      </dsp:txXfrm>
    </dsp:sp>
    <dsp:sp modelId="{1AEA7003-DC94-433F-9E92-4D62EAE91FFB}">
      <dsp:nvSpPr>
        <dsp:cNvPr id="0" name=""/>
        <dsp:cNvSpPr/>
      </dsp:nvSpPr>
      <dsp:spPr>
        <a:xfrm>
          <a:off x="2086684" y="1074403"/>
          <a:ext cx="1922631" cy="715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Cleaning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mesh</a:t>
          </a:r>
          <a:endParaRPr lang="fr-FR" sz="1800" kern="1200" dirty="0"/>
        </a:p>
      </dsp:txBody>
      <dsp:txXfrm>
        <a:off x="2107651" y="1095370"/>
        <a:ext cx="1880697" cy="673927"/>
      </dsp:txXfrm>
    </dsp:sp>
    <dsp:sp modelId="{3B96F3A8-6336-4353-907F-B34F9AA7F630}">
      <dsp:nvSpPr>
        <dsp:cNvPr id="0" name=""/>
        <dsp:cNvSpPr/>
      </dsp:nvSpPr>
      <dsp:spPr>
        <a:xfrm rot="5400000">
          <a:off x="2913776" y="1808160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1835005"/>
        <a:ext cx="193283" cy="187913"/>
      </dsp:txXfrm>
    </dsp:sp>
    <dsp:sp modelId="{9322196F-A3A2-42A3-97BE-4E56C1A0407D}">
      <dsp:nvSpPr>
        <dsp:cNvPr id="0" name=""/>
        <dsp:cNvSpPr/>
      </dsp:nvSpPr>
      <dsp:spPr>
        <a:xfrm>
          <a:off x="2086684" y="2148194"/>
          <a:ext cx="1922631" cy="715861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Poisson Surface reconstruction</a:t>
          </a:r>
        </a:p>
      </dsp:txBody>
      <dsp:txXfrm>
        <a:off x="2107651" y="2169161"/>
        <a:ext cx="1880697" cy="673927"/>
      </dsp:txXfrm>
    </dsp:sp>
    <dsp:sp modelId="{8E008A45-7DB9-4D37-A9D1-F79CF8B34AFE}">
      <dsp:nvSpPr>
        <dsp:cNvPr id="0" name=""/>
        <dsp:cNvSpPr/>
      </dsp:nvSpPr>
      <dsp:spPr>
        <a:xfrm rot="5400000">
          <a:off x="2913776" y="2881952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2908797"/>
        <a:ext cx="193283" cy="187913"/>
      </dsp:txXfrm>
    </dsp:sp>
    <dsp:sp modelId="{861FD51A-BE36-4270-AAF0-9FAD6AED850E}">
      <dsp:nvSpPr>
        <dsp:cNvPr id="0" name=""/>
        <dsp:cNvSpPr/>
      </dsp:nvSpPr>
      <dsp:spPr>
        <a:xfrm>
          <a:off x="2086684" y="3221986"/>
          <a:ext cx="1922631" cy="715861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Adding</a:t>
          </a:r>
          <a:r>
            <a:rPr lang="fr-FR" sz="1800" kern="1200" dirty="0" smtClean="0"/>
            <a:t> </a:t>
          </a:r>
          <a:r>
            <a:rPr lang="fr-FR" sz="1800" kern="1200" dirty="0" err="1" smtClean="0"/>
            <a:t>Colors</a:t>
          </a:r>
          <a:endParaRPr lang="fr-FR" sz="1800" kern="1200" dirty="0" smtClean="0"/>
        </a:p>
      </dsp:txBody>
      <dsp:txXfrm>
        <a:off x="2107651" y="3242953"/>
        <a:ext cx="1880697" cy="673927"/>
      </dsp:txXfrm>
    </dsp:sp>
    <dsp:sp modelId="{D8B8F4F5-5CBB-47DB-99B5-B807D0894C2D}">
      <dsp:nvSpPr>
        <dsp:cNvPr id="0" name=""/>
        <dsp:cNvSpPr/>
      </dsp:nvSpPr>
      <dsp:spPr>
        <a:xfrm rot="5400000">
          <a:off x="2913776" y="3955744"/>
          <a:ext cx="268447" cy="32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-5400000">
        <a:off x="2951358" y="3982589"/>
        <a:ext cx="193283" cy="187913"/>
      </dsp:txXfrm>
    </dsp:sp>
    <dsp:sp modelId="{37AA55C7-F058-409C-A407-39DDECAB9B18}">
      <dsp:nvSpPr>
        <dsp:cNvPr id="0" name=""/>
        <dsp:cNvSpPr/>
      </dsp:nvSpPr>
      <dsp:spPr>
        <a:xfrm>
          <a:off x="2086684" y="4295778"/>
          <a:ext cx="1922631" cy="715861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r>
            <a:rPr lang="fr-FR" sz="1800" kern="1200" dirty="0" smtClean="0"/>
            <a:t> the </a:t>
          </a:r>
          <a:r>
            <a:rPr lang="fr-FR" sz="1800" kern="1200" dirty="0" err="1" smtClean="0"/>
            <a:t>virtual</a:t>
          </a:r>
          <a:r>
            <a:rPr lang="fr-FR" sz="1800" kern="1200" dirty="0" smtClean="0"/>
            <a:t> tour </a:t>
          </a:r>
          <a:r>
            <a:rPr lang="fr-FR" sz="1800" kern="1200" dirty="0" err="1" smtClean="0"/>
            <a:t>Using</a:t>
          </a:r>
          <a:r>
            <a:rPr lang="fr-FR" sz="1800" kern="1200" dirty="0" smtClean="0"/>
            <a:t> Blender</a:t>
          </a:r>
        </a:p>
      </dsp:txBody>
      <dsp:txXfrm>
        <a:off x="2107651" y="4316745"/>
        <a:ext cx="1880697" cy="673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B817-9BF7-4A0C-94FC-C0074B772402}" type="datetimeFigureOut">
              <a:rPr lang="fr-FR" smtClean="0"/>
              <a:t>17/03/2016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95C70-6638-4545-B005-10A0F980C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90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95C70-6638-4545-B005-10A0F980C0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44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95C70-6638-4545-B005-10A0F980C0A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2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7C91-1B88-4E91-96FE-CA8978EAA27F}" type="datetime1">
              <a:rPr lang="fr-FR" smtClean="0"/>
              <a:t>17/03/2016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AC78-0DF3-4E15-8EA3-BB989A911BC0}" type="datetime1">
              <a:rPr lang="fr-FR" smtClean="0"/>
              <a:t>17/03/2016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6C50-0BC1-4A3C-A94D-F199B28214DE}" type="datetime1">
              <a:rPr lang="fr-FR" smtClean="0"/>
              <a:t>17/03/2016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B559-FA33-4DB6-A62F-51CBA2187405}" type="datetime1">
              <a:rPr lang="fr-FR" smtClean="0"/>
              <a:t>17/03/2016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B519-F7DB-405D-B0F1-CF9D0B27EA13}" type="datetime1">
              <a:rPr lang="fr-FR" smtClean="0"/>
              <a:t>17/03/2016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2B9BF-4D5D-482C-ABFF-269989BD8013}" type="datetime1">
              <a:rPr lang="fr-FR" smtClean="0"/>
              <a:t>17/03/2016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50EC2-7DF6-469A-8D98-BADD5AA5B945}" type="datetime1">
              <a:rPr lang="fr-FR" smtClean="0"/>
              <a:t>17/03/2016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FD5C-0191-48F8-BEF4-3F39E0CA093D}" type="datetime1">
              <a:rPr lang="fr-FR" smtClean="0"/>
              <a:t>17/03/2016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688A-D73A-45C5-87A4-0B0A45FAA4EE}" type="datetime1">
              <a:rPr lang="fr-FR" smtClean="0"/>
              <a:t>17/03/2016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18AA-CFAA-4683-ACC8-8EFDF8BDADCF}" type="datetime1">
              <a:rPr lang="fr-FR" smtClean="0"/>
              <a:t>17/03/2016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1F04-30D3-4F69-8D32-F2D5E5337BA3}" type="datetime1">
              <a:rPr lang="fr-FR" smtClean="0"/>
              <a:t>17/03/2016</a:t>
            </a:fld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E5EC587-BD8E-E84F-BF8F-110B86C3A39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60BB65D-8A59-460D-8C52-02E8C375BE85}" type="datetime1">
              <a:rPr lang="fr-FR" smtClean="0"/>
              <a:t>17/03/2016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4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file:///D:\ENSTA\UV5.4\Prototype\chambre1test.blend.exe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.jpeg"/><Relationship Id="rId4" Type="http://schemas.openxmlformats.org/officeDocument/2006/relationships/diagramLayout" Target="../diagrams/layout7.xml"/><Relationship Id="rId9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6720" y="884239"/>
            <a:ext cx="6566263" cy="1815418"/>
          </a:xfrm>
        </p:spPr>
        <p:txBody>
          <a:bodyPr/>
          <a:lstStyle/>
          <a:p>
            <a:r>
              <a:rPr lang="fr-FR" sz="3600" dirty="0" smtClean="0"/>
              <a:t>U.V. 5.4 Project Laser3DTour:</a:t>
            </a:r>
            <a:br>
              <a:rPr lang="fr-FR" sz="3600" dirty="0" smtClean="0"/>
            </a:br>
            <a:r>
              <a:rPr lang="fr-FR" sz="2800" dirty="0" err="1" smtClean="0"/>
              <a:t>Creation</a:t>
            </a:r>
            <a:r>
              <a:rPr lang="fr-FR" sz="2800" dirty="0" smtClean="0"/>
              <a:t> of a </a:t>
            </a:r>
            <a:r>
              <a:rPr lang="fr-FR" sz="2800" dirty="0" err="1" smtClean="0"/>
              <a:t>virtual</a:t>
            </a:r>
            <a:r>
              <a:rPr lang="fr-FR" sz="2800" dirty="0" smtClean="0"/>
              <a:t> tour of the </a:t>
            </a:r>
            <a:r>
              <a:rPr lang="fr-FR" sz="2800" dirty="0" err="1" smtClean="0"/>
              <a:t>Kéréon</a:t>
            </a:r>
            <a:r>
              <a:rPr lang="fr-FR" sz="2800" dirty="0" smtClean="0"/>
              <a:t> </a:t>
            </a:r>
            <a:r>
              <a:rPr lang="fr-FR" sz="2800" dirty="0" err="1" smtClean="0"/>
              <a:t>lighthouse</a:t>
            </a:r>
            <a:r>
              <a:rPr lang="fr-FR" sz="2800" dirty="0" smtClean="0"/>
              <a:t> </a:t>
            </a:r>
            <a:r>
              <a:rPr lang="fr-FR" sz="2800" dirty="0" err="1" smtClean="0"/>
              <a:t>from</a:t>
            </a:r>
            <a:r>
              <a:rPr lang="fr-FR" sz="2800" dirty="0" smtClean="0"/>
              <a:t> a point cloud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57200" y="3236569"/>
            <a:ext cx="6435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Supervised</a:t>
            </a:r>
            <a:r>
              <a:rPr lang="fr-FR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Pierre Bosser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Nathalie </a:t>
            </a:r>
            <a:r>
              <a:rPr lang="fr-FR" sz="2400" dirty="0" err="1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Debèse</a:t>
            </a:r>
            <a:endParaRPr lang="fr-FR" sz="2400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Michel </a:t>
            </a:r>
            <a:r>
              <a:rPr lang="fr-FR" sz="2400" dirty="0" err="1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Legris</a:t>
            </a:r>
            <a:endParaRPr lang="fr-FR" sz="2400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lvl="1"/>
            <a:endParaRPr lang="fr-FR" sz="2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10" name="Imag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87" y="3027563"/>
            <a:ext cx="2284857" cy="34935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8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Surface </a:t>
            </a:r>
            <a:r>
              <a:rPr lang="fr-FR" dirty="0" err="1" smtClean="0"/>
              <a:t>Function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57199" y="1676007"/>
            <a:ext cx="7749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A surface function is a </a:t>
            </a:r>
            <a:r>
              <a:rPr lang="en-US" sz="2800" dirty="0"/>
              <a:t>scalar function that defines the </a:t>
            </a:r>
            <a:r>
              <a:rPr lang="en-US" sz="2800" dirty="0" smtClean="0"/>
              <a:t>surface. </a:t>
            </a:r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23620" y="2911633"/>
                <a:ext cx="7887159" cy="168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2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𝑏𝑒𝑙𝑜𝑛𝑔𝑠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2800" b="0" i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𝑜𝑢𝑡𝑠𝑖𝑑𝑒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2800" b="0" i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𝑠𝑢𝑟𝑎𝑓𝑒𝑐𝑒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20" y="2911633"/>
                <a:ext cx="7887159" cy="1687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461528" y="5153671"/>
            <a:ext cx="774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F is defined as an isosurface and f is </a:t>
            </a:r>
            <a:r>
              <a:rPr lang="fr-FR" sz="2800" dirty="0" err="1" smtClean="0"/>
              <a:t>its</a:t>
            </a:r>
            <a:r>
              <a:rPr lang="fr-FR" sz="2800" dirty="0"/>
              <a:t> </a:t>
            </a:r>
            <a:r>
              <a:rPr lang="fr-FR" sz="2800" dirty="0" smtClean="0"/>
              <a:t>isovalue</a:t>
            </a:r>
            <a:endParaRPr lang="en-US" sz="2800" dirty="0" smtClean="0"/>
          </a:p>
        </p:txBody>
      </p:sp>
      <p:sp>
        <p:nvSpPr>
          <p:cNvPr id="12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13" name="Imag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99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Surface </a:t>
            </a:r>
            <a:r>
              <a:rPr lang="fr-FR" dirty="0" err="1" smtClean="0"/>
              <a:t>Function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11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7" r="24789"/>
          <a:stretch/>
        </p:blipFill>
        <p:spPr bwMode="auto">
          <a:xfrm>
            <a:off x="3428034" y="4107374"/>
            <a:ext cx="1678329" cy="26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57200" y="1417638"/>
            <a:ext cx="7749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The surface function used into the Poisson algorithm is based on the indicator function</a:t>
            </a:r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25694" y="2609065"/>
                <a:ext cx="7483011" cy="1211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28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8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i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28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  <m:e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𝑜𝑢𝑡𝑠𝑖𝑑𝑒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94" y="2609065"/>
                <a:ext cx="7483011" cy="1211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14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57200" y="1417638"/>
            <a:ext cx="7749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The indicator function can be found using the surface normals</a:t>
            </a:r>
            <a:endParaRPr lang="fr-FR" sz="28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fr-FR" dirty="0" smtClean="0"/>
              <a:t>Surface </a:t>
            </a:r>
            <a:r>
              <a:rPr lang="fr-FR" dirty="0" err="1" smtClean="0"/>
              <a:t>Function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33361" y="2463578"/>
                <a:ext cx="707309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fr-FR" sz="2800" i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fr-FR" sz="2800" dirty="0" smtClean="0"/>
                  <a:t>, </a:t>
                </a: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i="1"/>
                        </m:ctrlPr>
                      </m:accPr>
                      <m:e>
                        <m:r>
                          <a:rPr lang="en-US" sz="2800" i="1"/>
                          <m:t>𝑉</m:t>
                        </m:r>
                      </m:e>
                    </m:acc>
                  </m:oMath>
                </a14:m>
                <a:r>
                  <a:rPr lang="en-US" sz="2800" dirty="0"/>
                  <a:t> represents </a:t>
                </a:r>
                <a:r>
                  <a:rPr lang="en-US" sz="2800" dirty="0" smtClean="0"/>
                  <a:t>surface </a:t>
                </a:r>
                <a:r>
                  <a:rPr lang="en-US" sz="2800" dirty="0"/>
                  <a:t>normals</a:t>
                </a:r>
                <a:endParaRPr lang="fr-FR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361" y="2463578"/>
                <a:ext cx="7073090" cy="575479"/>
              </a:xfrm>
              <a:prstGeom prst="rect">
                <a:avLst/>
              </a:prstGeom>
              <a:blipFill rotWithShape="0">
                <a:blip r:embed="rId2"/>
                <a:stretch>
                  <a:fillRect r="-603" b="-2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6"/>
          <a:stretch/>
        </p:blipFill>
        <p:spPr bwMode="auto">
          <a:xfrm>
            <a:off x="2840278" y="3181505"/>
            <a:ext cx="2853843" cy="22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11" name="Imag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9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13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fr-FR" dirty="0" smtClean="0"/>
              <a:t>Surface </a:t>
            </a:r>
            <a:r>
              <a:rPr lang="fr-FR" dirty="0" err="1" smtClean="0"/>
              <a:t>Function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57200" y="1417638"/>
                <a:ext cx="77492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 smtClean="0"/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fr-FR" sz="2800" dirty="0" smtClean="0"/>
                  <a:t> c</a:t>
                </a:r>
                <a:r>
                  <a:rPr lang="en-US" sz="2800" dirty="0" smtClean="0"/>
                  <a:t>an be achieved by solving the Poisson equation:</a:t>
                </a:r>
                <a:endParaRPr lang="en-US" sz="2800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7638"/>
                <a:ext cx="774925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574" t="-6410" r="-1574"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527919" y="2532998"/>
                <a:ext cx="16078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=∇</m:t>
                      </m:r>
                      <m:acc>
                        <m:accPr>
                          <m:chr m:val="⃗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19" y="2532998"/>
                <a:ext cx="1607812" cy="5754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457199" y="3289972"/>
                <a:ext cx="77492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 smtClean="0"/>
                  <a:t>Finally the surface function, and the isovalue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 smtClean="0"/>
                  <a:t> can be defined as follow:</a:t>
                </a:r>
                <a:endParaRPr lang="en-US" sz="28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289972"/>
                <a:ext cx="7749251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574" t="-6410" r="-1574"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682186" y="4608290"/>
                <a:ext cx="5299276" cy="1567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 ⇔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80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𝑐𝑎𝑟𝑑</m:t>
                          </m:r>
                          <m:d>
                            <m:d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fr-FR" sz="2800" i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86" y="4608290"/>
                <a:ext cx="5299276" cy="15674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12" name="Imag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3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Marching</a:t>
            </a:r>
            <a:r>
              <a:rPr lang="fr-FR" dirty="0" smtClean="0"/>
              <a:t> Cubes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14</a:t>
            </a:fld>
            <a:endParaRPr lang="fr-FR"/>
          </a:p>
        </p:txBody>
      </p:sp>
      <p:sp>
        <p:nvSpPr>
          <p:cNvPr id="6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57200" y="1417638"/>
            <a:ext cx="7749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The </a:t>
            </a:r>
            <a:r>
              <a:rPr lang="fr-FR" sz="2800" dirty="0" err="1" smtClean="0"/>
              <a:t>marching</a:t>
            </a:r>
            <a:r>
              <a:rPr lang="fr-FR" sz="2800" dirty="0" smtClean="0"/>
              <a:t> cubes </a:t>
            </a:r>
            <a:r>
              <a:rPr lang="fr-FR" sz="2800" dirty="0" err="1" smtClean="0"/>
              <a:t>algorithm</a:t>
            </a:r>
            <a:r>
              <a:rPr lang="fr-FR" sz="2800" dirty="0" smtClean="0"/>
              <a:t> </a:t>
            </a:r>
            <a:r>
              <a:rPr lang="fr-FR" sz="2800" dirty="0" err="1" smtClean="0"/>
              <a:t>allows</a:t>
            </a:r>
            <a:r>
              <a:rPr lang="fr-FR" sz="2800" dirty="0" smtClean="0"/>
              <a:t> to </a:t>
            </a:r>
            <a:r>
              <a:rPr lang="fr-FR" sz="2800" dirty="0" err="1" smtClean="0"/>
              <a:t>recreate</a:t>
            </a:r>
            <a:r>
              <a:rPr lang="fr-FR" sz="2800" dirty="0" smtClean="0"/>
              <a:t> the surface of a point cloud </a:t>
            </a:r>
            <a:r>
              <a:rPr lang="fr-FR" sz="2800" dirty="0" err="1" smtClean="0"/>
              <a:t>using</a:t>
            </a:r>
            <a:r>
              <a:rPr lang="fr-FR" sz="2800" dirty="0" smtClean="0"/>
              <a:t> </a:t>
            </a:r>
            <a:r>
              <a:rPr lang="fr-FR" sz="2800" dirty="0" err="1" smtClean="0"/>
              <a:t>its</a:t>
            </a:r>
            <a:r>
              <a:rPr lang="fr-FR" sz="2800" dirty="0" smtClean="0"/>
              <a:t> surface </a:t>
            </a:r>
            <a:r>
              <a:rPr lang="fr-FR" sz="2800" dirty="0" err="1" smtClean="0"/>
              <a:t>function</a:t>
            </a:r>
            <a:r>
              <a:rPr lang="fr-FR" sz="2800" dirty="0" smtClean="0"/>
              <a:t>.</a:t>
            </a:r>
            <a:endParaRPr lang="en-US" sz="2800" dirty="0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04" y="3072131"/>
            <a:ext cx="4233421" cy="2774949"/>
          </a:xfrm>
          <a:prstGeom prst="rect">
            <a:avLst/>
          </a:prstGeom>
        </p:spPr>
      </p:pic>
      <p:pic>
        <p:nvPicPr>
          <p:cNvPr id="10" name="Imag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20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Marching</a:t>
            </a:r>
            <a:r>
              <a:rPr lang="fr-FR" dirty="0" smtClean="0"/>
              <a:t> Cubes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3046" y="3142330"/>
            <a:ext cx="2141317" cy="2141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784058" y="2318597"/>
            <a:ext cx="2141317" cy="21413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2864363" y="4459914"/>
            <a:ext cx="1061012" cy="8237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2864363" y="2312552"/>
            <a:ext cx="1061012" cy="8237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713400" y="2312551"/>
            <a:ext cx="1061012" cy="8237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713400" y="4459914"/>
            <a:ext cx="1061012" cy="8237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774412" y="2317597"/>
            <a:ext cx="2150963" cy="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3926820" y="2342643"/>
            <a:ext cx="0" cy="21423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00417" y="5158060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610063" y="3029347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1660707" y="2212173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812392" y="2184524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812391" y="4347931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777405" y="5158060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2736910" y="3026325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1680721" y="4340885"/>
            <a:ext cx="225965" cy="2259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216" name="Connecteur droit 9215"/>
          <p:cNvCxnSpPr>
            <a:stCxn id="6" idx="2"/>
            <a:endCxn id="6" idx="1"/>
          </p:cNvCxnSpPr>
          <p:nvPr/>
        </p:nvCxnSpPr>
        <p:spPr>
          <a:xfrm flipH="1" flipV="1">
            <a:off x="723046" y="4212989"/>
            <a:ext cx="1070659" cy="10706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9" name="Connecteur droit 9218"/>
          <p:cNvCxnSpPr>
            <a:stCxn id="6" idx="1"/>
          </p:cNvCxnSpPr>
          <p:nvPr/>
        </p:nvCxnSpPr>
        <p:spPr>
          <a:xfrm>
            <a:off x="723046" y="4212989"/>
            <a:ext cx="519415" cy="6743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Connecteur droit 9222"/>
          <p:cNvCxnSpPr>
            <a:endCxn id="6" idx="2"/>
          </p:cNvCxnSpPr>
          <p:nvPr/>
        </p:nvCxnSpPr>
        <p:spPr>
          <a:xfrm>
            <a:off x="1243906" y="4887373"/>
            <a:ext cx="549799" cy="3962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9225" name="ZoneTexte 9224"/>
          <p:cNvSpPr txBox="1"/>
          <p:nvPr/>
        </p:nvSpPr>
        <p:spPr>
          <a:xfrm>
            <a:off x="4700858" y="2283606"/>
            <a:ext cx="3332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Compute the surface function for each vertex of the cube</a:t>
            </a:r>
          </a:p>
        </p:txBody>
      </p:sp>
      <p:sp>
        <p:nvSpPr>
          <p:cNvPr id="9226" name="Rectangle 9225"/>
          <p:cNvSpPr/>
          <p:nvPr/>
        </p:nvSpPr>
        <p:spPr>
          <a:xfrm>
            <a:off x="4700858" y="3305426"/>
            <a:ext cx="3376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/>
              <a:t>Check if the vertex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or </a:t>
            </a:r>
            <a:r>
              <a:rPr lang="fr-FR" sz="2000" dirty="0" err="1"/>
              <a:t>below</a:t>
            </a:r>
            <a:r>
              <a:rPr lang="fr-FR" sz="2000" dirty="0"/>
              <a:t> the </a:t>
            </a:r>
            <a:r>
              <a:rPr lang="fr-FR" sz="2000" dirty="0" smtClean="0"/>
              <a:t>surface</a:t>
            </a:r>
          </a:p>
        </p:txBody>
      </p:sp>
      <p:sp>
        <p:nvSpPr>
          <p:cNvPr id="9228" name="Rectangle 9227"/>
          <p:cNvSpPr/>
          <p:nvPr/>
        </p:nvSpPr>
        <p:spPr>
          <a:xfrm>
            <a:off x="4696682" y="4019468"/>
            <a:ext cx="34280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 err="1"/>
              <a:t>Create</a:t>
            </a:r>
            <a:r>
              <a:rPr lang="fr-FR" sz="2000" dirty="0"/>
              <a:t> a triangle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separate</a:t>
            </a:r>
            <a:r>
              <a:rPr lang="fr-FR" sz="2000" dirty="0"/>
              <a:t> the </a:t>
            </a:r>
            <a:r>
              <a:rPr lang="fr-FR" sz="2000" dirty="0" smtClean="0"/>
              <a:t>points </a:t>
            </a:r>
            <a:r>
              <a:rPr lang="fr-FR" sz="2000" dirty="0" err="1"/>
              <a:t>outside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</a:t>
            </a:r>
            <a:r>
              <a:rPr lang="fr-FR" sz="2000" dirty="0" smtClean="0"/>
              <a:t>points </a:t>
            </a:r>
            <a:r>
              <a:rPr lang="fr-FR" sz="2000" dirty="0" err="1"/>
              <a:t>inside</a:t>
            </a:r>
            <a:endParaRPr lang="fr-FR" sz="2000" dirty="0"/>
          </a:p>
        </p:txBody>
      </p:sp>
      <p:pic>
        <p:nvPicPr>
          <p:cNvPr id="47" name="Image 4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2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9225" grpId="0"/>
      <p:bldP spid="9226" grpId="0"/>
      <p:bldP spid="92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16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57200" y="1647286"/>
            <a:ext cx="774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The </a:t>
            </a:r>
            <a:r>
              <a:rPr lang="fr-FR" sz="2800" dirty="0" err="1" smtClean="0"/>
              <a:t>fifteen</a:t>
            </a:r>
            <a:r>
              <a:rPr lang="fr-FR" sz="2800" dirty="0" smtClean="0"/>
              <a:t> cases for the </a:t>
            </a:r>
            <a:r>
              <a:rPr lang="fr-FR" sz="2800" dirty="0" err="1" smtClean="0"/>
              <a:t>marching</a:t>
            </a:r>
            <a:r>
              <a:rPr lang="fr-FR" sz="2800" dirty="0" smtClean="0"/>
              <a:t> cube </a:t>
            </a:r>
            <a:r>
              <a:rPr lang="fr-FR" sz="2800" dirty="0" err="1" smtClean="0"/>
              <a:t>algorithm</a:t>
            </a:r>
            <a:endParaRPr lang="en-US" sz="2800" dirty="0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6" y="2610026"/>
            <a:ext cx="6871882" cy="3237054"/>
          </a:xfrm>
          <a:prstGeom prst="rect">
            <a:avLst/>
          </a:prstGeom>
        </p:spPr>
      </p:pic>
      <p:sp>
        <p:nvSpPr>
          <p:cNvPr id="9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fr-FR" dirty="0" err="1" smtClean="0"/>
              <a:t>Marching</a:t>
            </a:r>
            <a:r>
              <a:rPr lang="fr-FR" dirty="0" smtClean="0"/>
              <a:t> Cubes </a:t>
            </a:r>
            <a:r>
              <a:rPr lang="fr-FR" dirty="0" err="1" smtClean="0"/>
              <a:t>Algorithm</a:t>
            </a:r>
            <a:endParaRPr lang="fr-FR" dirty="0"/>
          </a:p>
        </p:txBody>
      </p:sp>
      <p:pic>
        <p:nvPicPr>
          <p:cNvPr id="11" name="Imag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74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8917" r="24944" b="13974"/>
          <a:stretch/>
        </p:blipFill>
        <p:spPr>
          <a:xfrm>
            <a:off x="2072510" y="3351692"/>
            <a:ext cx="4318130" cy="24953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382283" y="1419004"/>
            <a:ext cx="7749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Find a methodology to reconstruct a room of the lighthouse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Find a way to create a virtual tour of one room </a:t>
            </a:r>
            <a:endParaRPr lang="en-US" sz="2800" dirty="0"/>
          </a:p>
        </p:txBody>
      </p:sp>
      <p:sp>
        <p:nvSpPr>
          <p:cNvPr id="8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34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18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0" t="20147" r="28240" b="17888"/>
          <a:stretch/>
        </p:blipFill>
        <p:spPr bwMode="auto">
          <a:xfrm>
            <a:off x="3667760" y="2525834"/>
            <a:ext cx="3810000" cy="29747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2207318805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12" name="Image 1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6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 b="8893"/>
          <a:stretch/>
        </p:blipFill>
        <p:spPr>
          <a:xfrm>
            <a:off x="3026740" y="2796056"/>
            <a:ext cx="4938700" cy="22128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6366304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11" name="Image 1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 sz="1800" dirty="0" smtClean="0"/>
              <a:t>Plan</a:t>
            </a:r>
            <a:endParaRPr lang="fr-FR" sz="1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/>
        </p:nvSpPr>
        <p:spPr>
          <a:xfrm>
            <a:off x="762000" y="365919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/>
        </p:nvSpPr>
        <p:spPr>
          <a:xfrm>
            <a:off x="762000" y="1605848"/>
            <a:ext cx="7620000" cy="4829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I°) </a:t>
            </a:r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Overall Presentation</a:t>
            </a: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Context</a:t>
            </a: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Data</a:t>
            </a: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Software</a:t>
            </a:r>
            <a:endParaRPr lang="en-US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II°) Poisson Surface Reconstruction</a:t>
            </a:r>
            <a:endParaRPr lang="en-US" sz="2400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Normal Computation</a:t>
            </a: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Function</a:t>
            </a:r>
            <a:endParaRPr lang="en-US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Marching Cubes algorithm	</a:t>
            </a:r>
            <a:endParaRPr lang="en-US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lvl="1"/>
            <a:r>
              <a:rPr lang="en-US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Octree</a:t>
            </a:r>
            <a:endParaRPr lang="en-US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III°) Implementation</a:t>
            </a:r>
          </a:p>
          <a:p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IV°) Prototype Demonstration</a:t>
            </a:r>
            <a:endParaRPr lang="en-US" sz="2400" dirty="0" smtClean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V°) </a:t>
            </a:r>
            <a:r>
              <a:rPr lang="en-US" sz="24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Conclusion</a:t>
            </a:r>
            <a:endParaRPr lang="en-US" sz="2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897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26" y="1977529"/>
            <a:ext cx="3825274" cy="3936207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729349403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pic>
        <p:nvPicPr>
          <p:cNvPr id="14" name="Image 1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21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r="54785" b="-702"/>
          <a:stretch/>
        </p:blipFill>
        <p:spPr>
          <a:xfrm>
            <a:off x="3798534" y="1659789"/>
            <a:ext cx="3526826" cy="1950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8"/>
          <a:stretch/>
        </p:blipFill>
        <p:spPr>
          <a:xfrm>
            <a:off x="3798534" y="4363202"/>
            <a:ext cx="3668228" cy="16746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4322427" y="3647577"/>
            <a:ext cx="255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err="1" smtClean="0"/>
              <a:t>Octree</a:t>
            </a:r>
            <a:r>
              <a:rPr lang="fr-FR" sz="2400" dirty="0" smtClean="0"/>
              <a:t> </a:t>
            </a:r>
            <a:r>
              <a:rPr lang="fr-FR" sz="2400" dirty="0" err="1" smtClean="0"/>
              <a:t>depth</a:t>
            </a:r>
            <a:r>
              <a:rPr lang="fr-FR" sz="2400" dirty="0" smtClean="0"/>
              <a:t> of 8</a:t>
            </a:r>
            <a:endParaRPr lang="en-US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322428" y="6175499"/>
            <a:ext cx="289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err="1" smtClean="0"/>
              <a:t>Octree</a:t>
            </a:r>
            <a:r>
              <a:rPr lang="fr-FR" sz="2400" dirty="0" smtClean="0"/>
              <a:t> </a:t>
            </a:r>
            <a:r>
              <a:rPr lang="fr-FR" sz="2400" dirty="0" err="1" smtClean="0"/>
              <a:t>depth</a:t>
            </a:r>
            <a:r>
              <a:rPr lang="fr-FR" sz="2400" dirty="0" smtClean="0"/>
              <a:t> of 10</a:t>
            </a:r>
            <a:endParaRPr lang="en-US" sz="2400" dirty="0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334377128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pic>
        <p:nvPicPr>
          <p:cNvPr id="16" name="Imag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22</a:t>
            </a:fld>
            <a:endParaRPr lang="fr-FR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544709087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 9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2"/>
          <a:stretch/>
        </p:blipFill>
        <p:spPr>
          <a:xfrm>
            <a:off x="3630894" y="4023360"/>
            <a:ext cx="3956664" cy="18237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4" t="614" r="133" b="-613"/>
          <a:stretch/>
        </p:blipFill>
        <p:spPr>
          <a:xfrm>
            <a:off x="3691562" y="1671826"/>
            <a:ext cx="3816386" cy="17344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4331898" y="3483969"/>
            <a:ext cx="255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 </a:t>
            </a:r>
            <a:r>
              <a:rPr lang="fr-FR" sz="2400" dirty="0" err="1" smtClean="0"/>
              <a:t>sample</a:t>
            </a:r>
            <a:r>
              <a:rPr lang="fr-FR" sz="2400" dirty="0" smtClean="0"/>
              <a:t> per </a:t>
            </a:r>
            <a:r>
              <a:rPr lang="fr-FR" sz="2400" dirty="0" err="1" smtClean="0"/>
              <a:t>node</a:t>
            </a:r>
            <a:endParaRPr lang="en-US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331898" y="6043419"/>
            <a:ext cx="289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15 </a:t>
            </a:r>
            <a:r>
              <a:rPr lang="fr-FR" sz="2400" dirty="0" err="1" smtClean="0"/>
              <a:t>samples</a:t>
            </a:r>
            <a:r>
              <a:rPr lang="fr-FR" sz="2400" dirty="0" smtClean="0"/>
              <a:t> per </a:t>
            </a:r>
            <a:r>
              <a:rPr lang="fr-FR" sz="2400" dirty="0" err="1" smtClean="0"/>
              <a:t>node</a:t>
            </a:r>
            <a:endParaRPr lang="en-US" sz="2400" dirty="0"/>
          </a:p>
        </p:txBody>
      </p:sp>
      <p:sp>
        <p:nvSpPr>
          <p:cNvPr id="14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pic>
        <p:nvPicPr>
          <p:cNvPr id="16" name="Imag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23</a:t>
            </a:fld>
            <a:endParaRPr lang="fr-FR"/>
          </a:p>
        </p:txBody>
      </p:sp>
      <p:sp>
        <p:nvSpPr>
          <p:cNvPr id="6" name="Espace réservé du pied de page 3"/>
          <p:cNvSpPr txBox="1">
            <a:spLocks/>
          </p:cNvSpPr>
          <p:nvPr/>
        </p:nvSpPr>
        <p:spPr>
          <a:xfrm rot="16200000">
            <a:off x="6450663" y="2912511"/>
            <a:ext cx="4639777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pic>
        <p:nvPicPr>
          <p:cNvPr id="10" name="Imag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19"/>
          <a:stretch/>
        </p:blipFill>
        <p:spPr>
          <a:xfrm>
            <a:off x="3969647" y="1444429"/>
            <a:ext cx="3275280" cy="1963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9"/>
          <a:stretch/>
        </p:blipFill>
        <p:spPr>
          <a:xfrm>
            <a:off x="3515359" y="4142627"/>
            <a:ext cx="4183857" cy="1902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4331898" y="3483969"/>
            <a:ext cx="255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Room 2</a:t>
            </a:r>
            <a:endParaRPr lang="en-US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331898" y="6043419"/>
            <a:ext cx="289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Room 1</a:t>
            </a:r>
            <a:endParaRPr lang="en-US" sz="2400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876180048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Imag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24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103309"/>
            <a:ext cx="7620000" cy="1143000"/>
          </a:xfrm>
        </p:spPr>
        <p:txBody>
          <a:bodyPr/>
          <a:lstStyle/>
          <a:p>
            <a:r>
              <a:rPr lang="fr-FR" dirty="0" smtClean="0"/>
              <a:t>Prototype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647112324"/>
              </p:ext>
            </p:extLst>
          </p:nvPr>
        </p:nvGraphicFramePr>
        <p:xfrm>
          <a:off x="-1262487" y="1439508"/>
          <a:ext cx="6096000" cy="501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314" name="Picture 2" descr="Afficher l'image d'origine">
            <a:hlinkClick r:id="rId8" action="ppaction://program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89" y="1532730"/>
            <a:ext cx="2246861" cy="48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25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99440" y="1876762"/>
            <a:ext cx="733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 smtClean="0"/>
              <a:t>A real </a:t>
            </a:r>
            <a:r>
              <a:rPr lang="fr-FR" sz="2800" dirty="0" err="1" smtClean="0"/>
              <a:t>project</a:t>
            </a:r>
            <a:endParaRPr lang="fr-FR" sz="2800" dirty="0" smtClean="0"/>
          </a:p>
          <a:p>
            <a:pPr algn="just"/>
            <a:endParaRPr lang="fr-FR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 err="1" smtClean="0"/>
              <a:t>Learn</a:t>
            </a:r>
            <a:r>
              <a:rPr lang="fr-FR" sz="2800" dirty="0" smtClean="0"/>
              <a:t> the basis on new and </a:t>
            </a:r>
            <a:r>
              <a:rPr lang="fr-FR" sz="2800" dirty="0" err="1" smtClean="0"/>
              <a:t>innovative</a:t>
            </a:r>
            <a:r>
              <a:rPr lang="fr-FR" sz="2800" dirty="0" smtClean="0"/>
              <a:t> technologies and </a:t>
            </a:r>
            <a:r>
              <a:rPr lang="fr-FR" sz="2800" dirty="0" err="1" smtClean="0"/>
              <a:t>methods</a:t>
            </a:r>
            <a:endParaRPr lang="fr-FR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 err="1" smtClean="0"/>
              <a:t>Learn</a:t>
            </a:r>
            <a:r>
              <a:rPr lang="fr-FR" sz="2800" dirty="0" smtClean="0"/>
              <a:t> how to </a:t>
            </a:r>
            <a:r>
              <a:rPr lang="fr-FR" sz="2800" dirty="0" err="1" smtClean="0"/>
              <a:t>conduct</a:t>
            </a:r>
            <a:r>
              <a:rPr lang="fr-FR" sz="2800" dirty="0" smtClean="0"/>
              <a:t> a </a:t>
            </a:r>
            <a:r>
              <a:rPr lang="fr-FR" sz="2800" dirty="0" err="1" smtClean="0"/>
              <a:t>project</a:t>
            </a:r>
            <a:r>
              <a:rPr lang="fr-FR" sz="2800" dirty="0" smtClean="0"/>
              <a:t> and to chose </a:t>
            </a:r>
            <a:r>
              <a:rPr lang="fr-FR" sz="2800" dirty="0" err="1" smtClean="0"/>
              <a:t>between</a:t>
            </a:r>
            <a:r>
              <a:rPr lang="fr-FR" sz="2800" dirty="0" smtClean="0"/>
              <a:t>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endParaRPr lang="fr-FR" sz="2800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3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26</a:t>
            </a:fld>
            <a:endParaRPr lang="fr-FR"/>
          </a:p>
        </p:txBody>
      </p:sp>
      <p:pic>
        <p:nvPicPr>
          <p:cNvPr id="2150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4" y="1788161"/>
            <a:ext cx="4369117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98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Overall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Presentation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1680754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ato Semibold" panose="020F0502020204030203"/>
              </a:rPr>
              <a:t>Partnership between « Les </a:t>
            </a:r>
            <a:r>
              <a:rPr lang="en-US" sz="2000" dirty="0" err="1" smtClean="0">
                <a:latin typeface="Lato Semibold" panose="020F0502020204030203"/>
              </a:rPr>
              <a:t>Phares</a:t>
            </a:r>
            <a:r>
              <a:rPr lang="en-US" sz="2000" dirty="0" smtClean="0">
                <a:latin typeface="Lato Semibold" panose="020F0502020204030203"/>
              </a:rPr>
              <a:t> et </a:t>
            </a:r>
            <a:r>
              <a:rPr lang="en-US" sz="2000" dirty="0" err="1" smtClean="0">
                <a:latin typeface="Lato Semibold" panose="020F0502020204030203"/>
              </a:rPr>
              <a:t>Balises</a:t>
            </a:r>
            <a:r>
              <a:rPr lang="en-US" sz="2000" dirty="0" smtClean="0">
                <a:latin typeface="Lato Semibold" panose="020F0502020204030203"/>
              </a:rPr>
              <a:t> » and the ENSTA Bretagne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ato Semibold" panose="020F0502020204030203"/>
              </a:rPr>
              <a:t>Create a 3D tour of </a:t>
            </a:r>
            <a:r>
              <a:rPr lang="en-US" sz="2000" dirty="0" err="1" smtClean="0">
                <a:latin typeface="Lato Semibold" panose="020F0502020204030203"/>
              </a:rPr>
              <a:t>Kéréon</a:t>
            </a:r>
            <a:r>
              <a:rPr lang="en-US" sz="2000" dirty="0" smtClean="0">
                <a:latin typeface="Lato Semibold" panose="020F0502020204030203"/>
              </a:rPr>
              <a:t> lighthouse that can be presented during the Brest 2016 International Maritime festival</a:t>
            </a:r>
            <a:endParaRPr lang="en-US" sz="2000" dirty="0">
              <a:latin typeface="Lato Semibold" panose="020F0502020204030203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20133"/>
            <a:ext cx="3198132" cy="20368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86" y="3794508"/>
            <a:ext cx="3078857" cy="20525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27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Overall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4</a:t>
            </a:fld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877824" y="1956816"/>
            <a:ext cx="2377440" cy="89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ply</a:t>
            </a:r>
            <a:r>
              <a:rPr lang="fr-FR" dirty="0" smtClean="0"/>
              <a:t> format</a:t>
            </a:r>
          </a:p>
          <a:p>
            <a:pPr algn="ctr"/>
            <a:r>
              <a:rPr lang="en-US" dirty="0" smtClean="0"/>
              <a:t>(Polygon </a:t>
            </a:r>
            <a:r>
              <a:rPr lang="en-US" dirty="0"/>
              <a:t>File </a:t>
            </a:r>
            <a:r>
              <a:rPr lang="en-US" dirty="0" smtClean="0"/>
              <a:t>Format)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36850"/>
            <a:ext cx="3423285" cy="266700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877824" y="4231640"/>
            <a:ext cx="2377440" cy="89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Several</a:t>
            </a:r>
            <a:r>
              <a:rPr lang="fr-FR" dirty="0" smtClean="0"/>
              <a:t> Scans </a:t>
            </a:r>
            <a:r>
              <a:rPr lang="fr-FR" dirty="0" err="1" smtClean="0"/>
              <a:t>combined</a:t>
            </a:r>
            <a:r>
              <a:rPr lang="fr-FR" dirty="0" smtClean="0"/>
              <a:t> and </a:t>
            </a:r>
            <a:r>
              <a:rPr lang="fr-FR" dirty="0" err="1" smtClean="0"/>
              <a:t>subsampled</a:t>
            </a:r>
            <a:endParaRPr lang="fr-FR" dirty="0"/>
          </a:p>
        </p:txBody>
      </p:sp>
      <p:pic>
        <p:nvPicPr>
          <p:cNvPr id="10" name="Picture 2" descr="http://www.ensta-bretagne.fr/images/00_actualite/2016/Kereon-vue_ensem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354" y="2207957"/>
            <a:ext cx="1162575" cy="2724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53" y="2236850"/>
            <a:ext cx="2329180" cy="2724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à coins arrondis 11"/>
          <p:cNvSpPr/>
          <p:nvPr/>
        </p:nvSpPr>
        <p:spPr>
          <a:xfrm>
            <a:off x="877824" y="3097149"/>
            <a:ext cx="2377440" cy="89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Contained</a:t>
            </a:r>
            <a:r>
              <a:rPr lang="fr-FR" dirty="0" smtClean="0"/>
              <a:t> </a:t>
            </a:r>
            <a:r>
              <a:rPr lang="fr-FR" dirty="0" err="1" smtClean="0"/>
              <a:t>colors</a:t>
            </a:r>
            <a:r>
              <a:rPr lang="fr-FR" dirty="0" smtClean="0"/>
              <a:t> and vertex </a:t>
            </a:r>
            <a:r>
              <a:rPr lang="fr-FR" dirty="0" err="1" smtClean="0"/>
              <a:t>coordinates</a:t>
            </a:r>
            <a:endParaRPr lang="fr-FR" dirty="0"/>
          </a:p>
        </p:txBody>
      </p:sp>
      <p:pic>
        <p:nvPicPr>
          <p:cNvPr id="13" name="Imag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41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" y="1761712"/>
            <a:ext cx="1810003" cy="952633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1" y="5206904"/>
            <a:ext cx="1234220" cy="9755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64" y="3373249"/>
            <a:ext cx="1182634" cy="11747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068320" y="1791015"/>
            <a:ext cx="485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MeshLab : </a:t>
            </a:r>
            <a:r>
              <a:rPr lang="en-US" sz="2000" dirty="0"/>
              <a:t>an open source, </a:t>
            </a:r>
            <a:r>
              <a:rPr lang="en-US" sz="2000" dirty="0" smtClean="0"/>
              <a:t>and portable software for </a:t>
            </a:r>
            <a:r>
              <a:rPr lang="en-US" sz="2000" dirty="0"/>
              <a:t>the processing and editing of unstructured 3D triangular </a:t>
            </a:r>
            <a:r>
              <a:rPr lang="en-US" sz="2000" dirty="0" smtClean="0"/>
              <a:t>meshes and point cloud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068320" y="3575159"/>
            <a:ext cx="4856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/>
              <a:t>CloudCompare</a:t>
            </a:r>
            <a:r>
              <a:rPr lang="en-US" sz="2000" dirty="0" smtClean="0"/>
              <a:t> : a </a:t>
            </a:r>
            <a:r>
              <a:rPr lang="en-US" sz="2000" dirty="0"/>
              <a:t>3D point cloud processing software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068320" y="5415281"/>
            <a:ext cx="4856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Blender :  an open </a:t>
            </a:r>
            <a:r>
              <a:rPr lang="en-US" sz="2000" dirty="0"/>
              <a:t>source 3D graphics and animation software</a:t>
            </a:r>
            <a:endParaRPr lang="fr-FR" sz="2000" dirty="0"/>
          </a:p>
        </p:txBody>
      </p:sp>
      <p:sp>
        <p:nvSpPr>
          <p:cNvPr id="12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Overall Presentation</a:t>
            </a:r>
          </a:p>
        </p:txBody>
      </p:sp>
      <p:pic>
        <p:nvPicPr>
          <p:cNvPr id="13" name="Imag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7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Normals Computation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6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24410" y="2651014"/>
            <a:ext cx="3003804" cy="89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Used</a:t>
            </a:r>
            <a:r>
              <a:rPr lang="fr-FR" dirty="0" smtClean="0"/>
              <a:t> by the Poisson surface reconstruction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24410" y="3885454"/>
            <a:ext cx="3003804" cy="89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Correspond to the normal to the tangent plane of a point</a:t>
            </a:r>
            <a:endParaRPr lang="fr-FR" dirty="0"/>
          </a:p>
        </p:txBody>
      </p:sp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55" y="2317575"/>
            <a:ext cx="387667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4523030" y="2975595"/>
                <a:ext cx="5186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030" y="2975595"/>
                <a:ext cx="51860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6213112" y="2465036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112" y="2465036"/>
                <a:ext cx="1899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lipse 11"/>
          <p:cNvSpPr/>
          <p:nvPr/>
        </p:nvSpPr>
        <p:spPr>
          <a:xfrm>
            <a:off x="5990123" y="3445526"/>
            <a:ext cx="172720" cy="172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5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876" y="1445762"/>
            <a:ext cx="4915567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1853978" y="2491382"/>
                <a:ext cx="687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78" y="2491382"/>
                <a:ext cx="68768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735" r="-15929" b="-3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4294564" y="1454095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64" y="1454095"/>
                <a:ext cx="25051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/>
          <p:cNvSpPr/>
          <p:nvPr/>
        </p:nvSpPr>
        <p:spPr>
          <a:xfrm>
            <a:off x="4085551" y="2893603"/>
            <a:ext cx="172720" cy="172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4314016" y="3177721"/>
            <a:ext cx="172720" cy="172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3999191" y="3097842"/>
            <a:ext cx="172720" cy="172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3652818" y="2912762"/>
            <a:ext cx="172720" cy="172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403544" y="2893602"/>
            <a:ext cx="172720" cy="172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3739178" y="3186327"/>
            <a:ext cx="172720" cy="172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4221803" y="2557728"/>
                <a:ext cx="2391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803" y="2557728"/>
                <a:ext cx="23916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fr-FR" dirty="0" smtClean="0"/>
              <a:t>Normals Computation</a:t>
            </a:r>
            <a:endParaRPr lang="fr-FR" dirty="0"/>
          </a:p>
        </p:txBody>
      </p:sp>
      <p:sp>
        <p:nvSpPr>
          <p:cNvPr id="17" name="Accolade fermante 16"/>
          <p:cNvSpPr/>
          <p:nvPr/>
        </p:nvSpPr>
        <p:spPr>
          <a:xfrm rot="5400000">
            <a:off x="3914662" y="2887976"/>
            <a:ext cx="493991" cy="12022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3461080" y="3791828"/>
                <a:ext cx="14011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𝑁𝑏𝑟𝑔h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080" y="3791828"/>
                <a:ext cx="140115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391" r="-6957" b="-34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/>
              <p:cNvSpPr txBox="1"/>
              <p:nvPr/>
            </p:nvSpPr>
            <p:spPr>
              <a:xfrm>
                <a:off x="834053" y="5092850"/>
                <a:ext cx="33378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/>
                  <a:t>: tangent 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fr-FR" dirty="0" smtClean="0"/>
                  <a:t> : normal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fr-FR" dirty="0"/>
                  <a:t> : </a:t>
                </a:r>
                <a:r>
                  <a:rPr lang="fr-FR" dirty="0" smtClean="0"/>
                  <a:t>tangent plane center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𝑁𝑏𝑟𝑔h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 : Neighbors of x</a:t>
                </a:r>
              </a:p>
            </p:txBody>
          </p:sp>
        </mc:Choice>
        <mc:Fallback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53" y="5092850"/>
                <a:ext cx="3337858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280" t="-2538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3739178" y="5259092"/>
                <a:ext cx="4572000" cy="9492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𝑁𝑏𝑔h</m:t>
                          </m:r>
                          <m:d>
                            <m:dPr>
                              <m:ctrlP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fr-FR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78" y="5259092"/>
                <a:ext cx="4572000" cy="9492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24" name="Image 23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31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8</a:t>
            </a:fld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fr-FR" dirty="0" smtClean="0"/>
              <a:t>Normals Computation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770862" y="2662813"/>
            <a:ext cx="4371804" cy="2986147"/>
            <a:chOff x="1703876" y="1406700"/>
            <a:chExt cx="4915567" cy="3357563"/>
          </a:xfrm>
        </p:grpSpPr>
        <p:pic>
          <p:nvPicPr>
            <p:cNvPr id="6" name="Picture 4" descr="Afficher l'image d'origi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876" y="1406700"/>
              <a:ext cx="4915567" cy="335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1853978" y="2491382"/>
                  <a:ext cx="6876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978" y="2491382"/>
                  <a:ext cx="68768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6832" r="-23762" b="-5185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4294565" y="1454095"/>
                  <a:ext cx="2505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fr-FR" sz="2400" dirty="0"/>
                </a:p>
              </p:txBody>
            </p:sp>
          </mc:Choice>
          <mc:Fallback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565" y="1454095"/>
                  <a:ext cx="25051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324" r="-21622" b="-925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Ellipse 8"/>
            <p:cNvSpPr/>
            <p:nvPr/>
          </p:nvSpPr>
          <p:spPr>
            <a:xfrm>
              <a:off x="4085551" y="2893603"/>
              <a:ext cx="172720" cy="172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4314016" y="3177721"/>
              <a:ext cx="172720" cy="172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999191" y="3097842"/>
              <a:ext cx="172720" cy="172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652818" y="2912762"/>
              <a:ext cx="172720" cy="172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/>
            <p:cNvSpPr/>
            <p:nvPr/>
          </p:nvSpPr>
          <p:spPr>
            <a:xfrm>
              <a:off x="4403544" y="2893602"/>
              <a:ext cx="172720" cy="172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739178" y="3186327"/>
              <a:ext cx="172720" cy="172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ZoneTexte 14"/>
                <p:cNvSpPr txBox="1"/>
                <p:nvPr/>
              </p:nvSpPr>
              <p:spPr>
                <a:xfrm>
                  <a:off x="4221803" y="2557728"/>
                  <a:ext cx="2391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>
            <p:sp>
              <p:nvSpPr>
                <p:cNvPr id="15" name="ZoneTexte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1803" y="2557728"/>
                  <a:ext cx="23916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571" r="-20000" b="-925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Flèche vers le bas 17"/>
          <p:cNvSpPr/>
          <p:nvPr/>
        </p:nvSpPr>
        <p:spPr>
          <a:xfrm rot="20025523">
            <a:off x="4236123" y="3999371"/>
            <a:ext cx="164363" cy="156921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 rot="15666064">
            <a:off x="4594102" y="3159909"/>
            <a:ext cx="233836" cy="1569214"/>
          </a:xfrm>
          <a:prstGeom prst="downArrow">
            <a:avLst>
              <a:gd name="adj1" fmla="val 35441"/>
              <a:gd name="adj2" fmla="val 6009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/>
              <p:cNvSpPr txBox="1"/>
              <p:nvPr/>
            </p:nvSpPr>
            <p:spPr>
              <a:xfrm>
                <a:off x="4325505" y="2708729"/>
                <a:ext cx="898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05" y="2708729"/>
                <a:ext cx="898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401" r="-3401"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/>
              <p:cNvSpPr txBox="1"/>
              <p:nvPr/>
            </p:nvSpPr>
            <p:spPr>
              <a:xfrm>
                <a:off x="4845874" y="3372015"/>
                <a:ext cx="35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74" y="3372015"/>
                <a:ext cx="35477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069" r="-8621"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/>
              <p:cNvSpPr txBox="1"/>
              <p:nvPr/>
            </p:nvSpPr>
            <p:spPr>
              <a:xfrm>
                <a:off x="4711236" y="5276521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236" y="5276521"/>
                <a:ext cx="3476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2281" r="-8772"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/>
              <p:cNvSpPr txBox="1"/>
              <p:nvPr/>
            </p:nvSpPr>
            <p:spPr>
              <a:xfrm>
                <a:off x="457199" y="1409789"/>
                <a:ext cx="77492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 smtClean="0"/>
                  <a:t>Using the Principal Component Analysis on the eigenvectors of CV we can determined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09789"/>
                <a:ext cx="7749251" cy="954107"/>
              </a:xfrm>
              <a:prstGeom prst="rect">
                <a:avLst/>
              </a:prstGeom>
              <a:blipFill rotWithShape="0">
                <a:blip r:embed="rId9"/>
                <a:stretch>
                  <a:fillRect l="-1574" t="-5732" r="-1574" b="-171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0" name="Image 29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7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EC587-BD8E-E84F-BF8F-110B86C3A39F}" type="slidenum">
              <a:rPr lang="fr-FR" smtClean="0"/>
              <a:t>9</a:t>
            </a:fld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fr-FR" dirty="0" smtClean="0"/>
              <a:t>Normals Computation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457199" y="1409789"/>
            <a:ext cx="7749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Normals must </a:t>
            </a:r>
            <a:r>
              <a:rPr lang="fr-FR" sz="2800" dirty="0" err="1" smtClean="0"/>
              <a:t>now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correctly</a:t>
            </a:r>
            <a:r>
              <a:rPr lang="fr-FR" sz="2800" dirty="0" smtClean="0"/>
              <a:t> </a:t>
            </a:r>
            <a:r>
              <a:rPr lang="fr-FR" sz="2800" dirty="0" err="1" smtClean="0"/>
              <a:t>oriented</a:t>
            </a:r>
            <a:endParaRPr lang="fr-FR" sz="2800" dirty="0" smtClean="0"/>
          </a:p>
          <a:p>
            <a:pPr algn="just"/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827671" y="5286373"/>
                <a:ext cx="4572000" cy="5887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1−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acc>
                            <m:accPr>
                              <m:chr m:val="̂"/>
                              <m:ctrlPr>
                                <a:rPr lang="fr-FR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71" y="5286373"/>
                <a:ext cx="4572000" cy="5887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83" y="2208470"/>
            <a:ext cx="5655102" cy="2581154"/>
          </a:xfrm>
          <a:prstGeom prst="rect">
            <a:avLst/>
          </a:prstGeom>
        </p:spPr>
      </p:pic>
      <p:sp>
        <p:nvSpPr>
          <p:cNvPr id="31" name="Espace réservé du pied de page 3"/>
          <p:cNvSpPr>
            <a:spLocks noGrp="1"/>
          </p:cNvSpPr>
          <p:nvPr>
            <p:ph type="ftr" sz="quarter" idx="11"/>
          </p:nvPr>
        </p:nvSpPr>
        <p:spPr>
          <a:xfrm rot="16200000">
            <a:off x="6450663" y="2912511"/>
            <a:ext cx="4639777" cy="365761"/>
          </a:xfrm>
        </p:spPr>
        <p:txBody>
          <a:bodyPr/>
          <a:lstStyle/>
          <a:p>
            <a:pPr algn="l"/>
            <a:r>
              <a:rPr lang="en-US" sz="1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Poisson </a:t>
            </a:r>
            <a:r>
              <a:rPr lang="en-US" sz="1800" dirty="0" smtClean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Surface Reconstruction</a:t>
            </a:r>
            <a:endParaRPr lang="en-US" sz="1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2" name="Imag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53" y="130629"/>
            <a:ext cx="320109" cy="3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02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jdacency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jd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jd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Ajdacency.thmx</Template>
  <TotalTime>694</TotalTime>
  <Words>585</Words>
  <Application>Microsoft Office PowerPoint</Application>
  <PresentationFormat>Affichage à l'écran (4:3)</PresentationFormat>
  <Paragraphs>187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Lato Semibold</vt:lpstr>
      <vt:lpstr>Times New Roman</vt:lpstr>
      <vt:lpstr>Ajdacency</vt:lpstr>
      <vt:lpstr>U.V. 5.4 Project Laser3DTour: Creation of a virtual tour of the Kéréon lighthouse from a point cloud</vt:lpstr>
      <vt:lpstr>Présentation PowerPoint</vt:lpstr>
      <vt:lpstr>Context</vt:lpstr>
      <vt:lpstr>Data </vt:lpstr>
      <vt:lpstr>Software</vt:lpstr>
      <vt:lpstr>Normals Computation</vt:lpstr>
      <vt:lpstr>Normals Computation</vt:lpstr>
      <vt:lpstr>Normals Computation</vt:lpstr>
      <vt:lpstr>Normals Computation</vt:lpstr>
      <vt:lpstr>Surface Function</vt:lpstr>
      <vt:lpstr>Surface Function</vt:lpstr>
      <vt:lpstr>Surface Function</vt:lpstr>
      <vt:lpstr>Surface Function</vt:lpstr>
      <vt:lpstr>Marching Cubes Algorithm</vt:lpstr>
      <vt:lpstr>Marching Cubes Algorithm</vt:lpstr>
      <vt:lpstr>Marching Cubes Algorithm</vt:lpstr>
      <vt:lpstr>Implementation</vt:lpstr>
      <vt:lpstr>Methodology</vt:lpstr>
      <vt:lpstr>Methodology</vt:lpstr>
      <vt:lpstr>Methodology</vt:lpstr>
      <vt:lpstr>Methodology</vt:lpstr>
      <vt:lpstr>Methodology</vt:lpstr>
      <vt:lpstr>Methodology</vt:lpstr>
      <vt:lpstr>Prototype Demonstration</vt:lpstr>
      <vt:lpstr>Conclusion</vt:lpstr>
      <vt:lpstr>Questions ?</vt:lpstr>
    </vt:vector>
  </TitlesOfParts>
  <Company>Lycée Montaigne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Katleen Blanchet</dc:creator>
  <cp:lastModifiedBy>PierreJ</cp:lastModifiedBy>
  <cp:revision>94</cp:revision>
  <dcterms:created xsi:type="dcterms:W3CDTF">2015-05-26T13:22:40Z</dcterms:created>
  <dcterms:modified xsi:type="dcterms:W3CDTF">2016-03-17T23:29:51Z</dcterms:modified>
</cp:coreProperties>
</file>